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137" r:id="rId1"/>
  </p:sldMasterIdLst>
  <p:notesMasterIdLst>
    <p:notesMasterId r:id="rId91"/>
  </p:notesMasterIdLst>
  <p:handoutMasterIdLst>
    <p:handoutMasterId r:id="rId92"/>
  </p:handoutMasterIdLst>
  <p:sldIdLst>
    <p:sldId id="379" r:id="rId2"/>
    <p:sldId id="478" r:id="rId3"/>
    <p:sldId id="481" r:id="rId4"/>
    <p:sldId id="492" r:id="rId5"/>
    <p:sldId id="493" r:id="rId6"/>
    <p:sldId id="494" r:id="rId7"/>
    <p:sldId id="495" r:id="rId8"/>
    <p:sldId id="496" r:id="rId9"/>
    <p:sldId id="497" r:id="rId10"/>
    <p:sldId id="505" r:id="rId11"/>
    <p:sldId id="498" r:id="rId12"/>
    <p:sldId id="419" r:id="rId13"/>
    <p:sldId id="501" r:id="rId14"/>
    <p:sldId id="503" r:id="rId15"/>
    <p:sldId id="504" r:id="rId16"/>
    <p:sldId id="521" r:id="rId17"/>
    <p:sldId id="417" r:id="rId18"/>
    <p:sldId id="483" r:id="rId19"/>
    <p:sldId id="484" r:id="rId20"/>
    <p:sldId id="485" r:id="rId21"/>
    <p:sldId id="506" r:id="rId22"/>
    <p:sldId id="486" r:id="rId23"/>
    <p:sldId id="487" r:id="rId24"/>
    <p:sldId id="488" r:id="rId25"/>
    <p:sldId id="489" r:id="rId26"/>
    <p:sldId id="422" r:id="rId27"/>
    <p:sldId id="423" r:id="rId28"/>
    <p:sldId id="490" r:id="rId29"/>
    <p:sldId id="514" r:id="rId30"/>
    <p:sldId id="491" r:id="rId31"/>
    <p:sldId id="424" r:id="rId32"/>
    <p:sldId id="426" r:id="rId33"/>
    <p:sldId id="507" r:id="rId34"/>
    <p:sldId id="425" r:id="rId35"/>
    <p:sldId id="427" r:id="rId36"/>
    <p:sldId id="428" r:id="rId37"/>
    <p:sldId id="429" r:id="rId38"/>
    <p:sldId id="430" r:id="rId39"/>
    <p:sldId id="431" r:id="rId40"/>
    <p:sldId id="432" r:id="rId41"/>
    <p:sldId id="433" r:id="rId42"/>
    <p:sldId id="434" r:id="rId43"/>
    <p:sldId id="508" r:id="rId44"/>
    <p:sldId id="435" r:id="rId45"/>
    <p:sldId id="436" r:id="rId46"/>
    <p:sldId id="437" r:id="rId47"/>
    <p:sldId id="480" r:id="rId48"/>
    <p:sldId id="438" r:id="rId49"/>
    <p:sldId id="439" r:id="rId50"/>
    <p:sldId id="440" r:id="rId51"/>
    <p:sldId id="441" r:id="rId52"/>
    <p:sldId id="443" r:id="rId53"/>
    <p:sldId id="509" r:id="rId54"/>
    <p:sldId id="510" r:id="rId55"/>
    <p:sldId id="444" r:id="rId56"/>
    <p:sldId id="511" r:id="rId57"/>
    <p:sldId id="513" r:id="rId58"/>
    <p:sldId id="512" r:id="rId59"/>
    <p:sldId id="445" r:id="rId60"/>
    <p:sldId id="446" r:id="rId61"/>
    <p:sldId id="447" r:id="rId62"/>
    <p:sldId id="448" r:id="rId63"/>
    <p:sldId id="449" r:id="rId64"/>
    <p:sldId id="451" r:id="rId65"/>
    <p:sldId id="456" r:id="rId66"/>
    <p:sldId id="457" r:id="rId67"/>
    <p:sldId id="459" r:id="rId68"/>
    <p:sldId id="458" r:id="rId69"/>
    <p:sldId id="461" r:id="rId70"/>
    <p:sldId id="462" r:id="rId71"/>
    <p:sldId id="460" r:id="rId72"/>
    <p:sldId id="391" r:id="rId73"/>
    <p:sldId id="392" r:id="rId74"/>
    <p:sldId id="420" r:id="rId75"/>
    <p:sldId id="421" r:id="rId76"/>
    <p:sldId id="515" r:id="rId77"/>
    <p:sldId id="516" r:id="rId78"/>
    <p:sldId id="517" r:id="rId79"/>
    <p:sldId id="463" r:id="rId80"/>
    <p:sldId id="464" r:id="rId81"/>
    <p:sldId id="466" r:id="rId82"/>
    <p:sldId id="467" r:id="rId83"/>
    <p:sldId id="470" r:id="rId84"/>
    <p:sldId id="471" r:id="rId85"/>
    <p:sldId id="473" r:id="rId86"/>
    <p:sldId id="468" r:id="rId87"/>
    <p:sldId id="474" r:id="rId88"/>
    <p:sldId id="475" r:id="rId89"/>
    <p:sldId id="416" r:id="rId90"/>
  </p:sldIdLst>
  <p:sldSz cx="9144000" cy="6858000" type="screen4x3"/>
  <p:notesSz cx="6858000" cy="9083675"/>
  <p:embeddedFontLst>
    <p:embeddedFont>
      <p:font typeface="Calibri" panose="020F0502020204030204" pitchFamily="34" charset="0"/>
      <p:regular r:id="rId93"/>
      <p:bold r:id="rId94"/>
      <p:italic r:id="rId95"/>
      <p:boldItalic r:id="rId96"/>
    </p:embeddedFont>
    <p:embeddedFont>
      <p:font typeface="Calibri Light" panose="020F0302020204030204" pitchFamily="34" charset="0"/>
      <p:regular r:id="rId97"/>
      <p:italic r:id="rId98"/>
    </p:embeddedFont>
    <p:embeddedFont>
      <p:font typeface="Tahoma" panose="020B0604030504040204" pitchFamily="34" charset="0"/>
      <p:regular r:id="rId99"/>
      <p:bold r:id="rId100"/>
    </p:embeddedFont>
    <p:embeddedFont>
      <p:font typeface="Trebuchet MS" panose="020B0603020202020204" pitchFamily="34" charset="0"/>
      <p:regular r:id="rId101"/>
      <p:bold r:id="rId102"/>
      <p:italic r:id="rId103"/>
      <p:boldItalic r:id="rId104"/>
    </p:embeddedFont>
    <p:embeddedFont>
      <p:font typeface="隶书" panose="02010509060101010101" pitchFamily="49" charset="-122"/>
      <p:regular r:id="rId105"/>
    </p:embeddedFont>
  </p:embeddedFontLst>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61">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7EFEC"/>
    <a:srgbClr val="A31515"/>
    <a:srgbClr val="663300"/>
    <a:srgbClr val="2B91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48" autoAdjust="0"/>
    <p:restoredTop sz="85019" autoAdjust="0"/>
  </p:normalViewPr>
  <p:slideViewPr>
    <p:cSldViewPr>
      <p:cViewPr varScale="1">
        <p:scale>
          <a:sx n="55" d="100"/>
          <a:sy n="55" d="100"/>
        </p:scale>
        <p:origin x="954" y="33"/>
      </p:cViewPr>
      <p:guideLst>
        <p:guide orient="horz" pos="2160"/>
        <p:guide pos="2880"/>
      </p:guideLst>
    </p:cSldViewPr>
  </p:slideViewPr>
  <p:outlineViewPr>
    <p:cViewPr>
      <p:scale>
        <a:sx n="33" d="100"/>
        <a:sy n="33" d="100"/>
      </p:scale>
      <p:origin x="0" y="2544"/>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4" d="100"/>
          <a:sy n="84" d="100"/>
        </p:scale>
        <p:origin x="-876" y="-78"/>
      </p:cViewPr>
      <p:guideLst>
        <p:guide orient="horz" pos="2861"/>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1.fntdata"/><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DF3EC2-C23F-4FA7-8F72-E66BA97F3313}"/>
              </a:ext>
            </a:extLst>
          </p:cNvPr>
          <p:cNvSpPr>
            <a:spLocks noGrp="1"/>
          </p:cNvSpPr>
          <p:nvPr>
            <p:ph type="hdr" sz="quarter"/>
          </p:nvPr>
        </p:nvSpPr>
        <p:spPr>
          <a:xfrm>
            <a:off x="0" y="0"/>
            <a:ext cx="2971800" cy="4540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zh-CN" altLang="en-US"/>
          </a:p>
        </p:txBody>
      </p:sp>
      <p:sp>
        <p:nvSpPr>
          <p:cNvPr id="3" name="Date Placeholder 2">
            <a:extLst>
              <a:ext uri="{FF2B5EF4-FFF2-40B4-BE49-F238E27FC236}">
                <a16:creationId xmlns:a16="http://schemas.microsoft.com/office/drawing/2014/main" id="{17433B39-8641-4F9C-9A42-552B118760BA}"/>
              </a:ext>
            </a:extLst>
          </p:cNvPr>
          <p:cNvSpPr>
            <a:spLocks noGrp="1"/>
          </p:cNvSpPr>
          <p:nvPr>
            <p:ph type="dt" sz="quarter" idx="1"/>
          </p:nvPr>
        </p:nvSpPr>
        <p:spPr>
          <a:xfrm>
            <a:off x="3884613" y="0"/>
            <a:ext cx="2971800" cy="4540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fld id="{4AF8F8A3-227D-44EA-8B2A-295331DDEC5D}" type="datetimeFigureOut">
              <a:rPr lang="zh-CN" altLang="en-US"/>
              <a:pPr>
                <a:defRPr/>
              </a:pPr>
              <a:t>2022/11/29</a:t>
            </a:fld>
            <a:endParaRPr lang="en-US" altLang="zh-CN"/>
          </a:p>
        </p:txBody>
      </p:sp>
      <p:sp>
        <p:nvSpPr>
          <p:cNvPr id="4" name="Footer Placeholder 3">
            <a:extLst>
              <a:ext uri="{FF2B5EF4-FFF2-40B4-BE49-F238E27FC236}">
                <a16:creationId xmlns:a16="http://schemas.microsoft.com/office/drawing/2014/main" id="{38E135B3-CDAB-4875-8EEC-E0999CDA064E}"/>
              </a:ext>
            </a:extLst>
          </p:cNvPr>
          <p:cNvSpPr>
            <a:spLocks noGrp="1"/>
          </p:cNvSpPr>
          <p:nvPr>
            <p:ph type="ftr" sz="quarter" idx="2"/>
          </p:nvPr>
        </p:nvSpPr>
        <p:spPr>
          <a:xfrm>
            <a:off x="0" y="8628063"/>
            <a:ext cx="2971800" cy="454025"/>
          </a:xfrm>
          <a:prstGeom prst="rect">
            <a:avLst/>
          </a:prstGeom>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zh-CN" altLang="en-US"/>
          </a:p>
        </p:txBody>
      </p:sp>
      <p:sp>
        <p:nvSpPr>
          <p:cNvPr id="5" name="Slide Number Placeholder 4">
            <a:extLst>
              <a:ext uri="{FF2B5EF4-FFF2-40B4-BE49-F238E27FC236}">
                <a16:creationId xmlns:a16="http://schemas.microsoft.com/office/drawing/2014/main" id="{D3FA0988-4E26-4EF8-9BA8-450E07221265}"/>
              </a:ext>
            </a:extLst>
          </p:cNvPr>
          <p:cNvSpPr>
            <a:spLocks noGrp="1"/>
          </p:cNvSpPr>
          <p:nvPr>
            <p:ph type="sldNum" sz="quarter" idx="3"/>
          </p:nvPr>
        </p:nvSpPr>
        <p:spPr>
          <a:xfrm>
            <a:off x="3884613" y="8628063"/>
            <a:ext cx="2971800" cy="4540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F517183-647D-41B0-B3CB-0378E4783FC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E1175BE8-6213-478F-B24B-1E17B982C926}"/>
              </a:ext>
            </a:extLst>
          </p:cNvPr>
          <p:cNvSpPr>
            <a:spLocks noGrp="1" noChangeArrowheads="1"/>
          </p:cNvSpPr>
          <p:nvPr>
            <p:ph type="hdr" sz="quarter"/>
          </p:nvPr>
        </p:nvSpPr>
        <p:spPr bwMode="auto">
          <a:xfrm>
            <a:off x="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Tahoma" pitchFamily="34" charset="0"/>
              </a:defRPr>
            </a:lvl1pPr>
          </a:lstStyle>
          <a:p>
            <a:pPr>
              <a:defRPr/>
            </a:pPr>
            <a:endParaRPr lang="zh-CN" altLang="en-US"/>
          </a:p>
        </p:txBody>
      </p:sp>
      <p:sp>
        <p:nvSpPr>
          <p:cNvPr id="106499" name="Rectangle 3">
            <a:extLst>
              <a:ext uri="{FF2B5EF4-FFF2-40B4-BE49-F238E27FC236}">
                <a16:creationId xmlns:a16="http://schemas.microsoft.com/office/drawing/2014/main" id="{714FC1F0-86F7-4392-B832-E176F3462B8E}"/>
              </a:ext>
            </a:extLst>
          </p:cNvPr>
          <p:cNvSpPr>
            <a:spLocks noGrp="1" noChangeArrowheads="1"/>
          </p:cNvSpPr>
          <p:nvPr>
            <p:ph type="dt" idx="1"/>
          </p:nvPr>
        </p:nvSpPr>
        <p:spPr bwMode="auto">
          <a:xfrm>
            <a:off x="388620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defRPr>
            </a:lvl1pPr>
          </a:lstStyle>
          <a:p>
            <a:pPr>
              <a:defRPr/>
            </a:pPr>
            <a:endParaRPr lang="zh-CN" altLang="en-US"/>
          </a:p>
        </p:txBody>
      </p:sp>
      <p:sp>
        <p:nvSpPr>
          <p:cNvPr id="18436" name="Rectangle 4">
            <a:extLst>
              <a:ext uri="{FF2B5EF4-FFF2-40B4-BE49-F238E27FC236}">
                <a16:creationId xmlns:a16="http://schemas.microsoft.com/office/drawing/2014/main" id="{A2B0F654-3A66-4E26-B1D4-B0FC742A1AF4}"/>
              </a:ext>
            </a:extLst>
          </p:cNvPr>
          <p:cNvSpPr>
            <a:spLocks noGrp="1" noRot="1" noChangeAspect="1" noChangeArrowheads="1" noTextEdit="1"/>
          </p:cNvSpPr>
          <p:nvPr>
            <p:ph type="sldImg" idx="2"/>
          </p:nvPr>
        </p:nvSpPr>
        <p:spPr bwMode="auto">
          <a:xfrm>
            <a:off x="1157288" y="681038"/>
            <a:ext cx="4543425" cy="34067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B63011EC-C404-4556-BC9F-9BAF142D5F60}"/>
              </a:ext>
            </a:extLst>
          </p:cNvPr>
          <p:cNvSpPr>
            <a:spLocks noGrp="1" noChangeArrowheads="1"/>
          </p:cNvSpPr>
          <p:nvPr>
            <p:ph type="body" sz="quarter" idx="3"/>
          </p:nvPr>
        </p:nvSpPr>
        <p:spPr bwMode="auto">
          <a:xfrm>
            <a:off x="914400" y="4314825"/>
            <a:ext cx="5029200" cy="4087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E7B05715-46E6-4FC3-9D22-ABC68D42DD0B}"/>
              </a:ext>
            </a:extLst>
          </p:cNvPr>
          <p:cNvSpPr>
            <a:spLocks noGrp="1" noChangeArrowheads="1"/>
          </p:cNvSpPr>
          <p:nvPr>
            <p:ph type="ftr" sz="quarter" idx="4"/>
          </p:nvPr>
        </p:nvSpPr>
        <p:spPr bwMode="auto">
          <a:xfrm>
            <a:off x="0" y="8629650"/>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pitchFamily="34" charset="0"/>
              </a:defRPr>
            </a:lvl1pPr>
          </a:lstStyle>
          <a:p>
            <a:pPr>
              <a:defRPr/>
            </a:pPr>
            <a:endParaRPr lang="zh-CN" altLang="en-US"/>
          </a:p>
        </p:txBody>
      </p:sp>
      <p:sp>
        <p:nvSpPr>
          <p:cNvPr id="106503" name="Rectangle 7">
            <a:extLst>
              <a:ext uri="{FF2B5EF4-FFF2-40B4-BE49-F238E27FC236}">
                <a16:creationId xmlns:a16="http://schemas.microsoft.com/office/drawing/2014/main" id="{691D507C-CC11-4EBA-933F-1020A926730B}"/>
              </a:ext>
            </a:extLst>
          </p:cNvPr>
          <p:cNvSpPr>
            <a:spLocks noGrp="1" noChangeArrowheads="1"/>
          </p:cNvSpPr>
          <p:nvPr>
            <p:ph type="sldNum" sz="quarter" idx="5"/>
          </p:nvPr>
        </p:nvSpPr>
        <p:spPr bwMode="auto">
          <a:xfrm>
            <a:off x="3886200" y="8629650"/>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pPr>
              <a:defRPr/>
            </a:pPr>
            <a:fld id="{07ED2FFC-2E3C-43C8-9D2E-4183C08A586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F658418-1B2A-40DF-A9E6-18CA2BF74E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92BB6C5B-F76F-4819-8DE2-FE19AB1E541A}" type="slidenum">
              <a:rPr kumimoji="0" lang="en-US" altLang="zh-CN" smtClean="0"/>
              <a:pPr>
                <a:spcBef>
                  <a:spcPct val="0"/>
                </a:spcBef>
              </a:pPr>
              <a:t>1</a:t>
            </a:fld>
            <a:endParaRPr kumimoji="0" lang="en-US" altLang="zh-CN"/>
          </a:p>
        </p:txBody>
      </p:sp>
      <p:sp>
        <p:nvSpPr>
          <p:cNvPr id="20483" name="Rectangle 2">
            <a:extLst>
              <a:ext uri="{FF2B5EF4-FFF2-40B4-BE49-F238E27FC236}">
                <a16:creationId xmlns:a16="http://schemas.microsoft.com/office/drawing/2014/main" id="{B77B3FB2-E835-4727-AC10-39C6C2AAB785}"/>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091A38AA-E346-4EB0-803D-25633F312E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id="{FAFB8687-1B17-46F1-ABE5-34DFA24A3C87}"/>
              </a:ext>
            </a:extLst>
          </p:cNvPr>
          <p:cNvSpPr>
            <a:spLocks noGrp="1" noRot="1" noChangeAspect="1" noChangeArrowheads="1" noTextEdit="1"/>
          </p:cNvSpPr>
          <p:nvPr>
            <p:ph type="sldImg"/>
          </p:nvPr>
        </p:nvSpPr>
        <p:spPr>
          <a:ln/>
        </p:spPr>
      </p:sp>
      <p:sp>
        <p:nvSpPr>
          <p:cNvPr id="92163" name="备注占位符 2">
            <a:extLst>
              <a:ext uri="{FF2B5EF4-FFF2-40B4-BE49-F238E27FC236}">
                <a16:creationId xmlns:a16="http://schemas.microsoft.com/office/drawing/2014/main" id="{44DA30DC-3C0D-491F-9FED-1FCA379358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t>
            </a:r>
            <a:r>
              <a:rPr lang="zh-CN" altLang="en-US">
                <a:latin typeface="Arial" panose="020B0604020202020204" pitchFamily="34" charset="0"/>
              </a:rPr>
              <a:t>可构建段图来涵盖空间关系组合和区域运动</a:t>
            </a:r>
            <a:r>
              <a:rPr lang="en-US" altLang="zh-CN">
                <a:latin typeface="Arial" panose="020B0604020202020204" pitchFamily="34" charset="0"/>
              </a:rPr>
              <a:t>)</a:t>
            </a:r>
          </a:p>
          <a:p>
            <a:endParaRPr lang="en-US" altLang="zh-CN">
              <a:latin typeface="Arial" panose="020B0604020202020204" pitchFamily="34" charset="0"/>
            </a:endParaRPr>
          </a:p>
        </p:txBody>
      </p:sp>
      <p:sp>
        <p:nvSpPr>
          <p:cNvPr id="92164" name="灯片编号占位符 3">
            <a:extLst>
              <a:ext uri="{FF2B5EF4-FFF2-40B4-BE49-F238E27FC236}">
                <a16:creationId xmlns:a16="http://schemas.microsoft.com/office/drawing/2014/main" id="{3AE4758D-E51C-47DA-8325-B300CCB8B1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33E79E32-7DE9-42D9-BA92-B8E58FBBDF56}" type="slidenum">
              <a:rPr lang="zh-CN" altLang="en-US" sz="1200" smtClean="0">
                <a:latin typeface="Tahoma" panose="020B0604030504040204" pitchFamily="34" charset="0"/>
              </a:rPr>
              <a:pPr/>
              <a:t>86</a:t>
            </a:fld>
            <a:endParaRPr lang="en-US" altLang="zh-CN" sz="1200">
              <a:latin typeface="Tahoma" panose="020B060403050404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4A8B5112-B7DB-4212-AD66-BEF5AD3BE0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EA3CE71D-029C-4887-90E2-14A6DC766F35}" type="slidenum">
              <a:rPr kumimoji="0" lang="en-US" altLang="zh-CN" smtClean="0"/>
              <a:pPr>
                <a:spcBef>
                  <a:spcPct val="0"/>
                </a:spcBef>
              </a:pPr>
              <a:t>89</a:t>
            </a:fld>
            <a:endParaRPr kumimoji="0" lang="en-US" altLang="zh-CN"/>
          </a:p>
        </p:txBody>
      </p:sp>
      <p:sp>
        <p:nvSpPr>
          <p:cNvPr id="97283" name="Rectangle 2">
            <a:extLst>
              <a:ext uri="{FF2B5EF4-FFF2-40B4-BE49-F238E27FC236}">
                <a16:creationId xmlns:a16="http://schemas.microsoft.com/office/drawing/2014/main" id="{20917300-ABE3-43E3-BA74-14304FB1C561}"/>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6CA46B6F-B9E9-4DD8-8D12-167B6F1505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86133F78-654A-498A-868D-419920F4A8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CFB9CE6-9E7B-4DA8-BF5B-F5BFA4E858A9}" type="slidenum">
              <a:rPr kumimoji="0" lang="en-US" altLang="zh-CN" smtClean="0"/>
              <a:pPr>
                <a:spcBef>
                  <a:spcPct val="0"/>
                </a:spcBef>
              </a:pPr>
              <a:t>2</a:t>
            </a:fld>
            <a:endParaRPr kumimoji="0" lang="en-US" altLang="zh-CN"/>
          </a:p>
        </p:txBody>
      </p:sp>
      <p:sp>
        <p:nvSpPr>
          <p:cNvPr id="22531" name="Rectangle 2">
            <a:extLst>
              <a:ext uri="{FF2B5EF4-FFF2-40B4-BE49-F238E27FC236}">
                <a16:creationId xmlns:a16="http://schemas.microsoft.com/office/drawing/2014/main" id="{67456922-FB06-4AB7-A4E9-AFC92535153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79079A5-1616-4FE2-91E3-7BEAAAA85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826E36E3-48C0-4A6D-8BB9-7C0A72385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2B79054-9DD4-4AB3-8D38-084748B1261D}" type="slidenum">
              <a:rPr kumimoji="0" lang="en-US" altLang="zh-CN" smtClean="0"/>
              <a:pPr>
                <a:spcBef>
                  <a:spcPct val="0"/>
                </a:spcBef>
              </a:pPr>
              <a:t>10</a:t>
            </a:fld>
            <a:endParaRPr kumimoji="0" lang="en-US" altLang="zh-CN"/>
          </a:p>
        </p:txBody>
      </p:sp>
      <p:sp>
        <p:nvSpPr>
          <p:cNvPr id="25603" name="Rectangle 2">
            <a:extLst>
              <a:ext uri="{FF2B5EF4-FFF2-40B4-BE49-F238E27FC236}">
                <a16:creationId xmlns:a16="http://schemas.microsoft.com/office/drawing/2014/main" id="{2BDABD51-FFAB-409A-985C-63806A955DD8}"/>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B78EA29D-EE6D-4FA3-99E9-831623FF14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162350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34A361AF-0059-4FE8-B97B-E55F3929F7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C523F2A3-24E3-4468-9AE3-F83CDF893C59}" type="slidenum">
              <a:rPr kumimoji="0" lang="en-US" altLang="zh-CN" smtClean="0"/>
              <a:pPr>
                <a:spcBef>
                  <a:spcPct val="0"/>
                </a:spcBef>
              </a:pPr>
              <a:t>19</a:t>
            </a:fld>
            <a:endParaRPr kumimoji="0" lang="en-US" altLang="zh-CN"/>
          </a:p>
        </p:txBody>
      </p:sp>
      <p:sp>
        <p:nvSpPr>
          <p:cNvPr id="29699" name="Rectangle 2">
            <a:extLst>
              <a:ext uri="{FF2B5EF4-FFF2-40B4-BE49-F238E27FC236}">
                <a16:creationId xmlns:a16="http://schemas.microsoft.com/office/drawing/2014/main" id="{276B0C52-2A6F-4B6C-B0A9-CF19DB4C8541}"/>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F601E7DB-E2C5-4FEE-81E8-571ADC646F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a:t>Versatile Video Coding (</a:t>
            </a:r>
            <a:endParaRPr lang="zh-CN" altLang="en-US" dirty="0"/>
          </a:p>
        </p:txBody>
      </p:sp>
      <p:sp>
        <p:nvSpPr>
          <p:cNvPr id="4" name="灯片编号占位符 3"/>
          <p:cNvSpPr>
            <a:spLocks noGrp="1"/>
          </p:cNvSpPr>
          <p:nvPr>
            <p:ph type="sldNum" sz="quarter" idx="5"/>
          </p:nvPr>
        </p:nvSpPr>
        <p:spPr/>
        <p:txBody>
          <a:bodyPr/>
          <a:lstStyle/>
          <a:p>
            <a:pPr>
              <a:defRPr/>
            </a:pPr>
            <a:fld id="{07ED2FFC-2E3C-43C8-9D2E-4183C08A5869}" type="slidenum">
              <a:rPr lang="zh-CN" altLang="en-US" smtClean="0"/>
              <a:pPr>
                <a:defRPr/>
              </a:pPr>
              <a:t>21</a:t>
            </a:fld>
            <a:endParaRPr lang="en-US" altLang="zh-CN"/>
          </a:p>
        </p:txBody>
      </p:sp>
    </p:spTree>
    <p:extLst>
      <p:ext uri="{BB962C8B-B14F-4D97-AF65-F5344CB8AC3E}">
        <p14:creationId xmlns:p14="http://schemas.microsoft.com/office/powerpoint/2010/main" val="91815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86133F78-654A-498A-868D-419920F4A8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CFB9CE6-9E7B-4DA8-BF5B-F5BFA4E858A9}" type="slidenum">
              <a:rPr kumimoji="0" lang="en-US" altLang="zh-CN" smtClean="0"/>
              <a:pPr>
                <a:spcBef>
                  <a:spcPct val="0"/>
                </a:spcBef>
              </a:pPr>
              <a:t>29</a:t>
            </a:fld>
            <a:endParaRPr kumimoji="0" lang="en-US" altLang="zh-CN"/>
          </a:p>
        </p:txBody>
      </p:sp>
      <p:sp>
        <p:nvSpPr>
          <p:cNvPr id="22531" name="Rectangle 2">
            <a:extLst>
              <a:ext uri="{FF2B5EF4-FFF2-40B4-BE49-F238E27FC236}">
                <a16:creationId xmlns:a16="http://schemas.microsoft.com/office/drawing/2014/main" id="{67456922-FB06-4AB7-A4E9-AFC92535153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79079A5-1616-4FE2-91E3-7BEAAAA85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788160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编码范（</a:t>
            </a:r>
            <a:r>
              <a:rPr lang="en-US" altLang="zh-CN" dirty="0"/>
              <a:t>Profile)</a:t>
            </a:r>
            <a:r>
              <a:rPr lang="zh-CN" altLang="en-US" dirty="0"/>
              <a:t>编码算法或工具的集合。型等。</a:t>
            </a:r>
          </a:p>
          <a:p>
            <a:r>
              <a:rPr lang="zh-CN" altLang="en-US" dirty="0"/>
              <a:t>编码层次（</a:t>
            </a:r>
            <a:r>
              <a:rPr lang="en-US" altLang="zh-CN" dirty="0"/>
              <a:t>Level</a:t>
            </a:r>
            <a:r>
              <a:rPr lang="zh-CN" altLang="en-US" dirty="0"/>
              <a:t>）：对某些关键参数的限制。</a:t>
            </a:r>
          </a:p>
        </p:txBody>
      </p:sp>
      <p:sp>
        <p:nvSpPr>
          <p:cNvPr id="4" name="灯片编号占位符 3"/>
          <p:cNvSpPr>
            <a:spLocks noGrp="1"/>
          </p:cNvSpPr>
          <p:nvPr>
            <p:ph type="sldNum" sz="quarter" idx="5"/>
          </p:nvPr>
        </p:nvSpPr>
        <p:spPr/>
        <p:txBody>
          <a:bodyPr/>
          <a:lstStyle/>
          <a:p>
            <a:pPr>
              <a:defRPr/>
            </a:pPr>
            <a:fld id="{07ED2FFC-2E3C-43C8-9D2E-4183C08A5869}" type="slidenum">
              <a:rPr lang="zh-CN" altLang="en-US" smtClean="0"/>
              <a:pPr>
                <a:defRPr/>
              </a:pPr>
              <a:t>31</a:t>
            </a:fld>
            <a:endParaRPr lang="en-US" altLang="zh-CN"/>
          </a:p>
        </p:txBody>
      </p:sp>
    </p:spTree>
    <p:extLst>
      <p:ext uri="{BB962C8B-B14F-4D97-AF65-F5344CB8AC3E}">
        <p14:creationId xmlns:p14="http://schemas.microsoft.com/office/powerpoint/2010/main" val="273446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C4780674-A37C-40FD-B937-513D62945B10}"/>
              </a:ext>
            </a:extLst>
          </p:cNvPr>
          <p:cNvSpPr>
            <a:spLocks noGrp="1" noRot="1" noChangeAspect="1" noChangeArrowheads="1" noTextEdit="1"/>
          </p:cNvSpPr>
          <p:nvPr>
            <p:ph type="sldImg"/>
          </p:nvPr>
        </p:nvSpPr>
        <p:spPr>
          <a:ln/>
        </p:spPr>
      </p:sp>
      <p:sp>
        <p:nvSpPr>
          <p:cNvPr id="55299" name="备注占位符 2">
            <a:extLst>
              <a:ext uri="{FF2B5EF4-FFF2-40B4-BE49-F238E27FC236}">
                <a16:creationId xmlns:a16="http://schemas.microsoft.com/office/drawing/2014/main" id="{8F32BD05-AAFB-44F3-B57B-93E71955B7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MPEG-4</a:t>
            </a:r>
            <a:r>
              <a:rPr lang="zh-CN" altLang="en-US">
                <a:latin typeface="Arial" panose="020B0604020202020204" pitchFamily="34" charset="0"/>
              </a:rPr>
              <a:t>中的配置文件和级别的标准化有两个主要目的：</a:t>
            </a:r>
          </a:p>
          <a:p>
            <a:r>
              <a:rPr lang="zh-CN" altLang="en-US">
                <a:latin typeface="Arial" panose="020B0604020202020204" pitchFamily="34" charset="0"/>
              </a:rPr>
              <a:t>确保实现之间的互操作性；允许测试是否符合标准</a:t>
            </a:r>
          </a:p>
        </p:txBody>
      </p:sp>
      <p:sp>
        <p:nvSpPr>
          <p:cNvPr id="55300" name="灯片编号占位符 3">
            <a:extLst>
              <a:ext uri="{FF2B5EF4-FFF2-40B4-BE49-F238E27FC236}">
                <a16:creationId xmlns:a16="http://schemas.microsoft.com/office/drawing/2014/main" id="{C0F14786-7144-4663-973C-8785E3F2A1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2A47D815-BD98-4D19-AE82-49615F972FB7}" type="slidenum">
              <a:rPr lang="zh-CN" altLang="en-US" sz="1200" smtClean="0">
                <a:latin typeface="Tahoma" panose="020B0604030504040204" pitchFamily="34" charset="0"/>
              </a:rPr>
              <a:pPr/>
              <a:t>44</a:t>
            </a:fld>
            <a:endParaRPr lang="en-US" altLang="zh-CN" sz="1200">
              <a:latin typeface="Tahoma" panose="020B060403050404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01C51507-C9A2-460F-8D43-39B7CB946797}"/>
              </a:ext>
            </a:extLst>
          </p:cNvPr>
          <p:cNvSpPr>
            <a:spLocks noGrp="1" noRot="1" noChangeAspect="1" noChangeArrowheads="1" noTextEdit="1"/>
          </p:cNvSpPr>
          <p:nvPr>
            <p:ph type="sldImg"/>
          </p:nvPr>
        </p:nvSpPr>
        <p:spPr>
          <a:ln/>
        </p:spPr>
      </p:sp>
      <p:sp>
        <p:nvSpPr>
          <p:cNvPr id="74755" name="备注占位符 2">
            <a:extLst>
              <a:ext uri="{FF2B5EF4-FFF2-40B4-BE49-F238E27FC236}">
                <a16:creationId xmlns:a16="http://schemas.microsoft.com/office/drawing/2014/main" id="{CF515315-2106-4689-8059-F2B3A0F7AE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zh-CN">
                <a:latin typeface="Arial" panose="020B0604020202020204" pitchFamily="34" charset="0"/>
              </a:rPr>
              <a:t>MPEG-4 Version 2 introduced </a:t>
            </a:r>
            <a:r>
              <a:rPr lang="en-CA" altLang="zh-CN" b="1">
                <a:latin typeface="Arial" panose="020B0604020202020204" pitchFamily="34" charset="0"/>
              </a:rPr>
              <a:t>body objects</a:t>
            </a:r>
            <a:r>
              <a:rPr lang="en-US" altLang="zh-CN" b="1">
                <a:latin typeface="Arial" panose="020B0604020202020204" pitchFamily="34" charset="0"/>
              </a:rPr>
              <a:t>,</a:t>
            </a:r>
            <a:r>
              <a:rPr lang="en-CA" altLang="zh-CN">
                <a:latin typeface="Arial" panose="020B0604020202020204" pitchFamily="34" charset="0"/>
              </a:rPr>
              <a:t> 296 </a:t>
            </a:r>
            <a:r>
              <a:rPr lang="en-CA" altLang="zh-CN" b="1">
                <a:latin typeface="Arial" panose="020B0604020202020204" pitchFamily="34" charset="0"/>
              </a:rPr>
              <a:t>Body Animation Parameters (BAPs)</a:t>
            </a:r>
            <a:r>
              <a:rPr lang="en-CA" altLang="zh-CN">
                <a:latin typeface="Arial" panose="020B0604020202020204" pitchFamily="34" charset="0"/>
              </a:rPr>
              <a:t>. </a:t>
            </a:r>
            <a:r>
              <a:rPr lang="en-CA" altLang="zh-CN" b="1">
                <a:latin typeface="Arial" panose="020B0604020202020204" pitchFamily="34" charset="0"/>
              </a:rPr>
              <a:t>Body Definition Parameters (BDPs) </a:t>
            </a:r>
            <a:endParaRPr lang="en-US" altLang="zh-CN">
              <a:latin typeface="Arial" panose="020B0604020202020204" pitchFamily="34" charset="0"/>
            </a:endParaRPr>
          </a:p>
        </p:txBody>
      </p:sp>
      <p:sp>
        <p:nvSpPr>
          <p:cNvPr id="74756" name="灯片编号占位符 3">
            <a:extLst>
              <a:ext uri="{FF2B5EF4-FFF2-40B4-BE49-F238E27FC236}">
                <a16:creationId xmlns:a16="http://schemas.microsoft.com/office/drawing/2014/main" id="{F13BB2E2-4487-4DE7-A74A-12BBF841433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5F1C64F-A361-4113-9B43-18B828BB052D}" type="slidenum">
              <a:rPr lang="zh-CN" altLang="en-US" sz="1200" smtClean="0">
                <a:latin typeface="Tahoma" panose="020B0604030504040204" pitchFamily="34" charset="0"/>
              </a:rPr>
              <a:pPr/>
              <a:t>67</a:t>
            </a:fld>
            <a:endParaRPr lang="en-US" altLang="zh-CN" sz="1200">
              <a:latin typeface="Tahom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4A206437-408A-4947-BEB9-5D700FBEB2C8}"/>
              </a:ext>
            </a:extLst>
          </p:cNvPr>
          <p:cNvSpPr>
            <a:spLocks noGrp="1"/>
          </p:cNvSpPr>
          <p:nvPr>
            <p:ph type="dt" sz="half" idx="10"/>
          </p:nvPr>
        </p:nvSpPr>
        <p:spPr/>
        <p:txBody>
          <a:bodyPr/>
          <a:lstStyle>
            <a:lvl1pPr>
              <a:defRPr/>
            </a:lvl1pPr>
          </a:lstStyle>
          <a:p>
            <a:pPr>
              <a:defRPr/>
            </a:pPr>
            <a:fld id="{564477A3-3D34-48F4-8558-4D7264BA9341}" type="datetime2">
              <a:rPr lang="zh-CN" altLang="en-US"/>
              <a:pPr>
                <a:defRPr/>
              </a:pPr>
              <a:t>2022年11月29日</a:t>
            </a:fld>
            <a:endParaRPr lang="zh-CN" altLang="en-US"/>
          </a:p>
        </p:txBody>
      </p:sp>
      <p:sp>
        <p:nvSpPr>
          <p:cNvPr id="5" name="Footer Placeholder 4">
            <a:extLst>
              <a:ext uri="{FF2B5EF4-FFF2-40B4-BE49-F238E27FC236}">
                <a16:creationId xmlns:a16="http://schemas.microsoft.com/office/drawing/2014/main" id="{44B37E73-A2D5-4BE3-9CEE-0B3CD3923BC4}"/>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0021F605-D9EC-4250-A77C-2651DDBE3BB8}"/>
              </a:ext>
            </a:extLst>
          </p:cNvPr>
          <p:cNvSpPr>
            <a:spLocks noGrp="1"/>
          </p:cNvSpPr>
          <p:nvPr>
            <p:ph type="sldNum" sz="quarter" idx="12"/>
          </p:nvPr>
        </p:nvSpPr>
        <p:spPr/>
        <p:txBody>
          <a:bodyPr/>
          <a:lstStyle>
            <a:lvl1pPr>
              <a:defRPr/>
            </a:lvl1pPr>
          </a:lstStyle>
          <a:p>
            <a:pPr>
              <a:defRPr/>
            </a:pPr>
            <a:fld id="{AF42952B-BC96-4784-AEB3-126046A2D6F0}" type="slidenum">
              <a:rPr lang="zh-CN" altLang="en-US"/>
              <a:pPr>
                <a:defRPr/>
              </a:pPr>
              <a:t>‹#›</a:t>
            </a:fld>
            <a:endParaRPr lang="en-US" altLang="zh-CN"/>
          </a:p>
        </p:txBody>
      </p:sp>
    </p:spTree>
    <p:extLst>
      <p:ext uri="{BB962C8B-B14F-4D97-AF65-F5344CB8AC3E}">
        <p14:creationId xmlns:p14="http://schemas.microsoft.com/office/powerpoint/2010/main" val="284264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1F16FF1D-BC63-445C-841A-EBD876C5E721}"/>
              </a:ext>
            </a:extLst>
          </p:cNvPr>
          <p:cNvSpPr>
            <a:spLocks noGrp="1"/>
          </p:cNvSpPr>
          <p:nvPr>
            <p:ph type="dt" sz="half" idx="10"/>
          </p:nvPr>
        </p:nvSpPr>
        <p:spPr/>
        <p:txBody>
          <a:bodyPr/>
          <a:lstStyle>
            <a:lvl1pPr>
              <a:defRPr/>
            </a:lvl1pPr>
          </a:lstStyle>
          <a:p>
            <a:pPr>
              <a:defRPr/>
            </a:pPr>
            <a:fld id="{9401A272-792B-4917-B0BA-089349CF9720}" type="datetime2">
              <a:rPr lang="zh-CN" altLang="en-US"/>
              <a:pPr>
                <a:defRPr/>
              </a:pPr>
              <a:t>2022年11月29日</a:t>
            </a:fld>
            <a:endParaRPr lang="zh-CN" altLang="en-US"/>
          </a:p>
        </p:txBody>
      </p:sp>
      <p:sp>
        <p:nvSpPr>
          <p:cNvPr id="5" name="Footer Placeholder 4">
            <a:extLst>
              <a:ext uri="{FF2B5EF4-FFF2-40B4-BE49-F238E27FC236}">
                <a16:creationId xmlns:a16="http://schemas.microsoft.com/office/drawing/2014/main" id="{F8EC4CF3-6BC1-4277-824F-BD600F4BE186}"/>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8E3E8B59-A27A-42D2-8607-BAC7C471EA19}"/>
              </a:ext>
            </a:extLst>
          </p:cNvPr>
          <p:cNvSpPr>
            <a:spLocks noGrp="1"/>
          </p:cNvSpPr>
          <p:nvPr>
            <p:ph type="sldNum" sz="quarter" idx="12"/>
          </p:nvPr>
        </p:nvSpPr>
        <p:spPr/>
        <p:txBody>
          <a:bodyPr/>
          <a:lstStyle>
            <a:lvl1pPr>
              <a:defRPr/>
            </a:lvl1pPr>
          </a:lstStyle>
          <a:p>
            <a:pPr>
              <a:defRPr/>
            </a:pPr>
            <a:fld id="{690F65D7-85EB-4508-8188-DA5FFDC22A17}" type="slidenum">
              <a:rPr lang="zh-CN" altLang="en-US"/>
              <a:pPr>
                <a:defRPr/>
              </a:pPr>
              <a:t>‹#›</a:t>
            </a:fld>
            <a:endParaRPr lang="en-US" altLang="zh-CN"/>
          </a:p>
        </p:txBody>
      </p:sp>
    </p:spTree>
    <p:extLst>
      <p:ext uri="{BB962C8B-B14F-4D97-AF65-F5344CB8AC3E}">
        <p14:creationId xmlns:p14="http://schemas.microsoft.com/office/powerpoint/2010/main" val="1211545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5DF4A39F-CFF5-4F31-8EDE-8266F49FCEA6}"/>
              </a:ext>
            </a:extLst>
          </p:cNvPr>
          <p:cNvSpPr>
            <a:spLocks noGrp="1"/>
          </p:cNvSpPr>
          <p:nvPr>
            <p:ph type="dt" sz="half" idx="10"/>
          </p:nvPr>
        </p:nvSpPr>
        <p:spPr/>
        <p:txBody>
          <a:bodyPr/>
          <a:lstStyle>
            <a:lvl1pPr>
              <a:defRPr/>
            </a:lvl1pPr>
          </a:lstStyle>
          <a:p>
            <a:pPr>
              <a:defRPr/>
            </a:pPr>
            <a:fld id="{FB001BAD-E8F1-4C5F-9DF2-84B397AA49C1}" type="datetime2">
              <a:rPr lang="zh-CN" altLang="en-US"/>
              <a:pPr>
                <a:defRPr/>
              </a:pPr>
              <a:t>2022年11月29日</a:t>
            </a:fld>
            <a:endParaRPr lang="zh-CN" altLang="en-US"/>
          </a:p>
        </p:txBody>
      </p:sp>
      <p:sp>
        <p:nvSpPr>
          <p:cNvPr id="5" name="Footer Placeholder 4">
            <a:extLst>
              <a:ext uri="{FF2B5EF4-FFF2-40B4-BE49-F238E27FC236}">
                <a16:creationId xmlns:a16="http://schemas.microsoft.com/office/drawing/2014/main" id="{D175497E-84C5-43D8-A6F6-CD20689C27DA}"/>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AFCC3B4D-3DDE-410F-9BCA-A4BCDDCE2515}"/>
              </a:ext>
            </a:extLst>
          </p:cNvPr>
          <p:cNvSpPr>
            <a:spLocks noGrp="1"/>
          </p:cNvSpPr>
          <p:nvPr>
            <p:ph type="sldNum" sz="quarter" idx="12"/>
          </p:nvPr>
        </p:nvSpPr>
        <p:spPr/>
        <p:txBody>
          <a:bodyPr/>
          <a:lstStyle>
            <a:lvl1pPr>
              <a:defRPr/>
            </a:lvl1pPr>
          </a:lstStyle>
          <a:p>
            <a:pPr>
              <a:defRPr/>
            </a:pPr>
            <a:fld id="{3CE6A9A7-0C91-4859-8EC1-B81248197ED7}" type="slidenum">
              <a:rPr lang="zh-CN" altLang="en-US"/>
              <a:pPr>
                <a:defRPr/>
              </a:pPr>
              <a:t>‹#›</a:t>
            </a:fld>
            <a:endParaRPr lang="en-US" altLang="zh-CN"/>
          </a:p>
        </p:txBody>
      </p:sp>
    </p:spTree>
    <p:extLst>
      <p:ext uri="{BB962C8B-B14F-4D97-AF65-F5344CB8AC3E}">
        <p14:creationId xmlns:p14="http://schemas.microsoft.com/office/powerpoint/2010/main" val="1078304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82713" y="76200"/>
            <a:ext cx="7292975"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990600"/>
            <a:ext cx="4191000" cy="5562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990600"/>
            <a:ext cx="4191000" cy="2705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848100"/>
            <a:ext cx="4191000" cy="2705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3">
            <a:extLst>
              <a:ext uri="{FF2B5EF4-FFF2-40B4-BE49-F238E27FC236}">
                <a16:creationId xmlns:a16="http://schemas.microsoft.com/office/drawing/2014/main" id="{43675380-0F6C-4BCB-88B6-D56952D6AC9E}"/>
              </a:ext>
            </a:extLst>
          </p:cNvPr>
          <p:cNvSpPr>
            <a:spLocks noGrp="1" noChangeArrowheads="1"/>
          </p:cNvSpPr>
          <p:nvPr>
            <p:ph type="sldNum" sz="quarter" idx="10"/>
          </p:nvPr>
        </p:nvSpPr>
        <p:spPr/>
        <p:txBody>
          <a:bodyPr/>
          <a:lstStyle>
            <a:lvl1pPr>
              <a:defRPr/>
            </a:lvl1pPr>
          </a:lstStyle>
          <a:p>
            <a:pPr>
              <a:defRPr/>
            </a:pPr>
            <a:r>
              <a:rPr lang="zh-CN" altLang="en-US"/>
              <a:t>1-</a:t>
            </a:r>
            <a:fld id="{B9F90855-F8D9-466E-8817-1E8863132B5D}" type="slidenum">
              <a:rPr lang="zh-CN" altLang="en-US"/>
              <a:pPr>
                <a:defRPr/>
              </a:pPr>
              <a:t>‹#›</a:t>
            </a:fld>
            <a:endParaRPr lang="en-US" altLang="zh-CN"/>
          </a:p>
        </p:txBody>
      </p:sp>
    </p:spTree>
    <p:extLst>
      <p:ext uri="{BB962C8B-B14F-4D97-AF65-F5344CB8AC3E}">
        <p14:creationId xmlns:p14="http://schemas.microsoft.com/office/powerpoint/2010/main" val="2136658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76288"/>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1066800"/>
            <a:ext cx="3810000" cy="50657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1066800"/>
            <a:ext cx="3810000" cy="50657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1285A1DA-B11A-4A6D-A053-CA0D4195EAD4}"/>
              </a:ext>
            </a:extLst>
          </p:cNvPr>
          <p:cNvSpPr>
            <a:spLocks noGrp="1" noChangeArrowheads="1"/>
          </p:cNvSpPr>
          <p:nvPr>
            <p:ph type="dt" sz="half" idx="10"/>
          </p:nvPr>
        </p:nvSpPr>
        <p:spPr/>
        <p:txBody>
          <a:bodyPr/>
          <a:lstStyle>
            <a:lvl1pPr>
              <a:defRPr/>
            </a:lvl1pPr>
          </a:lstStyle>
          <a:p>
            <a:pPr>
              <a:defRPr/>
            </a:pPr>
            <a:fld id="{D562F150-F162-4698-B81B-EA2A659F418B}" type="datetime2">
              <a:rPr lang="zh-CN" altLang="en-US"/>
              <a:pPr>
                <a:defRPr/>
              </a:pPr>
              <a:t>2022年11月29日</a:t>
            </a:fld>
            <a:endParaRPr lang="en-US" altLang="zh-CN"/>
          </a:p>
        </p:txBody>
      </p:sp>
      <p:sp>
        <p:nvSpPr>
          <p:cNvPr id="6" name="Rectangle 12">
            <a:extLst>
              <a:ext uri="{FF2B5EF4-FFF2-40B4-BE49-F238E27FC236}">
                <a16:creationId xmlns:a16="http://schemas.microsoft.com/office/drawing/2014/main" id="{011E1180-8D87-4054-9C76-C17D575CA82D}"/>
              </a:ext>
            </a:extLst>
          </p:cNvPr>
          <p:cNvSpPr>
            <a:spLocks noGrp="1" noChangeArrowheads="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7" name="Rectangle 13">
            <a:extLst>
              <a:ext uri="{FF2B5EF4-FFF2-40B4-BE49-F238E27FC236}">
                <a16:creationId xmlns:a16="http://schemas.microsoft.com/office/drawing/2014/main" id="{0C290592-D0DD-4607-958C-3C96280B45E8}"/>
              </a:ext>
            </a:extLst>
          </p:cNvPr>
          <p:cNvSpPr>
            <a:spLocks noGrp="1" noChangeArrowheads="1"/>
          </p:cNvSpPr>
          <p:nvPr>
            <p:ph type="sldNum" sz="quarter" idx="12"/>
          </p:nvPr>
        </p:nvSpPr>
        <p:spPr/>
        <p:txBody>
          <a:bodyPr/>
          <a:lstStyle>
            <a:lvl1pPr>
              <a:defRPr/>
            </a:lvl1pPr>
          </a:lstStyle>
          <a:p>
            <a:pPr>
              <a:defRPr/>
            </a:pPr>
            <a:fld id="{D2E9AAD7-BDB1-4295-AC1B-FC55BBC8E0DB}" type="slidenum">
              <a:rPr lang="en-US" altLang="zh-CN"/>
              <a:pPr>
                <a:defRPr/>
              </a:pPr>
              <a:t>‹#›</a:t>
            </a:fld>
            <a:r>
              <a:rPr lang="en-US" altLang="zh-CN" dirty="0"/>
              <a:t> of 63</a:t>
            </a:r>
          </a:p>
        </p:txBody>
      </p:sp>
    </p:spTree>
    <p:extLst>
      <p:ext uri="{BB962C8B-B14F-4D97-AF65-F5344CB8AC3E}">
        <p14:creationId xmlns:p14="http://schemas.microsoft.com/office/powerpoint/2010/main" val="272321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62000"/>
          </a:xfrm>
        </p:spPr>
        <p:txBody>
          <a:bodyPr/>
          <a:lstStyle/>
          <a:p>
            <a:r>
              <a:rPr lang="zh-CN" altLang="en-US"/>
              <a:t>单击此处编辑母版标题样式</a:t>
            </a:r>
            <a:endParaRPr lang="en-US"/>
          </a:p>
        </p:txBody>
      </p:sp>
      <p:sp>
        <p:nvSpPr>
          <p:cNvPr id="3" name="内容占位符 2"/>
          <p:cNvSpPr>
            <a:spLocks noGrp="1"/>
          </p:cNvSpPr>
          <p:nvPr>
            <p:ph sz="quarter" idx="1"/>
          </p:nvPr>
        </p:nvSpPr>
        <p:spPr>
          <a:xfrm>
            <a:off x="1182688" y="1066800"/>
            <a:ext cx="38100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5145088" y="1066800"/>
            <a:ext cx="38100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half" idx="3"/>
          </p:nvPr>
        </p:nvSpPr>
        <p:spPr>
          <a:xfrm>
            <a:off x="1182688" y="3675063"/>
            <a:ext cx="7772400" cy="2457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5">
            <a:extLst>
              <a:ext uri="{FF2B5EF4-FFF2-40B4-BE49-F238E27FC236}">
                <a16:creationId xmlns:a16="http://schemas.microsoft.com/office/drawing/2014/main" id="{3EF96717-C3D3-4825-B3A6-5F4DE52B4528}"/>
              </a:ext>
            </a:extLst>
          </p:cNvPr>
          <p:cNvSpPr>
            <a:spLocks noGrp="1"/>
          </p:cNvSpPr>
          <p:nvPr>
            <p:ph type="dt" sz="half" idx="10"/>
          </p:nvPr>
        </p:nvSpPr>
        <p:spPr/>
        <p:txBody>
          <a:bodyPr/>
          <a:lstStyle>
            <a:lvl1pPr>
              <a:defRPr/>
            </a:lvl1pPr>
          </a:lstStyle>
          <a:p>
            <a:pPr>
              <a:defRPr/>
            </a:pPr>
            <a:fld id="{DCF0BEA9-C306-40D8-BD53-3738F3E0A29B}" type="datetime2">
              <a:rPr lang="zh-CN" altLang="en-US"/>
              <a:pPr>
                <a:defRPr/>
              </a:pPr>
              <a:t>2022年11月29日</a:t>
            </a:fld>
            <a:endParaRPr lang="en-US" altLang="zh-CN"/>
          </a:p>
        </p:txBody>
      </p:sp>
      <p:sp>
        <p:nvSpPr>
          <p:cNvPr id="7" name="页脚占位符 6">
            <a:extLst>
              <a:ext uri="{FF2B5EF4-FFF2-40B4-BE49-F238E27FC236}">
                <a16:creationId xmlns:a16="http://schemas.microsoft.com/office/drawing/2014/main" id="{EF42D43D-32C7-4C73-94D1-1B49E2FC77CA}"/>
              </a:ext>
            </a:extLst>
          </p:cNvPr>
          <p:cNvSpPr>
            <a:spLocks noGrp="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8" name="灯片编号占位符 7">
            <a:extLst>
              <a:ext uri="{FF2B5EF4-FFF2-40B4-BE49-F238E27FC236}">
                <a16:creationId xmlns:a16="http://schemas.microsoft.com/office/drawing/2014/main" id="{0B173299-3CBD-486D-B7DF-ED78E1FBE5E7}"/>
              </a:ext>
            </a:extLst>
          </p:cNvPr>
          <p:cNvSpPr>
            <a:spLocks noGrp="1"/>
          </p:cNvSpPr>
          <p:nvPr>
            <p:ph type="sldNum" sz="quarter" idx="12"/>
          </p:nvPr>
        </p:nvSpPr>
        <p:spPr/>
        <p:txBody>
          <a:bodyPr/>
          <a:lstStyle>
            <a:lvl1pPr>
              <a:defRPr/>
            </a:lvl1pPr>
          </a:lstStyle>
          <a:p>
            <a:pPr>
              <a:defRPr/>
            </a:pPr>
            <a:fld id="{F6A4BB03-55EE-4001-9553-EF33229BC4FF}" type="slidenum">
              <a:rPr lang="en-US" altLang="zh-CN"/>
              <a:pPr>
                <a:defRPr/>
              </a:pPr>
              <a:t>‹#›</a:t>
            </a:fld>
            <a:r>
              <a:rPr lang="en-US" altLang="zh-CN"/>
              <a:t>/66</a:t>
            </a:r>
          </a:p>
        </p:txBody>
      </p:sp>
    </p:spTree>
    <p:extLst>
      <p:ext uri="{BB962C8B-B14F-4D97-AF65-F5344CB8AC3E}">
        <p14:creationId xmlns:p14="http://schemas.microsoft.com/office/powerpoint/2010/main" val="3019136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620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182688" y="1066800"/>
            <a:ext cx="77724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1182688" y="3675063"/>
            <a:ext cx="7772400" cy="2457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0D7EFE01-6587-438A-8CD2-913879D4965B}"/>
              </a:ext>
            </a:extLst>
          </p:cNvPr>
          <p:cNvSpPr>
            <a:spLocks noGrp="1"/>
          </p:cNvSpPr>
          <p:nvPr>
            <p:ph type="dt" sz="half" idx="10"/>
          </p:nvPr>
        </p:nvSpPr>
        <p:spPr/>
        <p:txBody>
          <a:bodyPr/>
          <a:lstStyle>
            <a:lvl1pPr>
              <a:defRPr/>
            </a:lvl1pPr>
          </a:lstStyle>
          <a:p>
            <a:pPr>
              <a:defRPr/>
            </a:pPr>
            <a:fld id="{3BDC4958-2A25-4FAF-A49C-3843F1BFDB70}" type="datetime2">
              <a:rPr lang="zh-CN" altLang="en-US"/>
              <a:pPr>
                <a:defRPr/>
              </a:pPr>
              <a:t>2022年11月29日</a:t>
            </a:fld>
            <a:endParaRPr lang="en-US" altLang="zh-CN"/>
          </a:p>
        </p:txBody>
      </p:sp>
      <p:sp>
        <p:nvSpPr>
          <p:cNvPr id="6" name="页脚占位符 5">
            <a:extLst>
              <a:ext uri="{FF2B5EF4-FFF2-40B4-BE49-F238E27FC236}">
                <a16:creationId xmlns:a16="http://schemas.microsoft.com/office/drawing/2014/main" id="{EF1322C6-4E99-498E-9469-67BD684CE0E9}"/>
              </a:ext>
            </a:extLst>
          </p:cNvPr>
          <p:cNvSpPr>
            <a:spLocks noGrp="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7" name="灯片编号占位符 6">
            <a:extLst>
              <a:ext uri="{FF2B5EF4-FFF2-40B4-BE49-F238E27FC236}">
                <a16:creationId xmlns:a16="http://schemas.microsoft.com/office/drawing/2014/main" id="{0A7B2DF5-84AE-4188-9603-07292241FCFE}"/>
              </a:ext>
            </a:extLst>
          </p:cNvPr>
          <p:cNvSpPr>
            <a:spLocks noGrp="1"/>
          </p:cNvSpPr>
          <p:nvPr>
            <p:ph type="sldNum" sz="quarter" idx="12"/>
          </p:nvPr>
        </p:nvSpPr>
        <p:spPr/>
        <p:txBody>
          <a:bodyPr/>
          <a:lstStyle>
            <a:lvl1pPr>
              <a:defRPr/>
            </a:lvl1pPr>
          </a:lstStyle>
          <a:p>
            <a:pPr>
              <a:defRPr/>
            </a:pPr>
            <a:fld id="{23157422-75E4-4785-9A3E-03B3A71D5BAD}" type="slidenum">
              <a:rPr lang="en-US" altLang="zh-CN"/>
              <a:pPr>
                <a:defRPr/>
              </a:pPr>
              <a:t>‹#›</a:t>
            </a:fld>
            <a:r>
              <a:rPr lang="en-US" altLang="zh-CN"/>
              <a:t>/66</a:t>
            </a:r>
          </a:p>
        </p:txBody>
      </p:sp>
    </p:spTree>
    <p:extLst>
      <p:ext uri="{BB962C8B-B14F-4D97-AF65-F5344CB8AC3E}">
        <p14:creationId xmlns:p14="http://schemas.microsoft.com/office/powerpoint/2010/main" val="3522579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76288"/>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182688" y="1066800"/>
            <a:ext cx="77724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1182688" y="3675063"/>
            <a:ext cx="7772400" cy="2457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6A6F86AC-5630-4ABC-A2BC-8C5DE2AD6BB5}"/>
              </a:ext>
            </a:extLst>
          </p:cNvPr>
          <p:cNvSpPr>
            <a:spLocks noGrp="1"/>
          </p:cNvSpPr>
          <p:nvPr>
            <p:ph type="dt" sz="half" idx="10"/>
          </p:nvPr>
        </p:nvSpPr>
        <p:spPr/>
        <p:txBody>
          <a:bodyPr/>
          <a:lstStyle>
            <a:lvl1pPr>
              <a:defRPr/>
            </a:lvl1pPr>
          </a:lstStyle>
          <a:p>
            <a:pPr>
              <a:defRPr/>
            </a:pPr>
            <a:fld id="{C6B5AB92-199A-4C2C-9A23-297C7D7C5932}" type="datetime2">
              <a:rPr lang="zh-CN" altLang="en-US"/>
              <a:pPr>
                <a:defRPr/>
              </a:pPr>
              <a:t>2022年11月29日</a:t>
            </a:fld>
            <a:endParaRPr lang="en-US" altLang="zh-CN"/>
          </a:p>
        </p:txBody>
      </p:sp>
      <p:sp>
        <p:nvSpPr>
          <p:cNvPr id="6" name="页脚占位符 5">
            <a:extLst>
              <a:ext uri="{FF2B5EF4-FFF2-40B4-BE49-F238E27FC236}">
                <a16:creationId xmlns:a16="http://schemas.microsoft.com/office/drawing/2014/main" id="{6FD9D2F6-E9AB-4106-BCBD-9A5631BAEC51}"/>
              </a:ext>
            </a:extLst>
          </p:cNvPr>
          <p:cNvSpPr>
            <a:spLocks noGrp="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7" name="灯片编号占位符 6">
            <a:extLst>
              <a:ext uri="{FF2B5EF4-FFF2-40B4-BE49-F238E27FC236}">
                <a16:creationId xmlns:a16="http://schemas.microsoft.com/office/drawing/2014/main" id="{78047C99-8F40-4FC7-8B01-AC626F40C914}"/>
              </a:ext>
            </a:extLst>
          </p:cNvPr>
          <p:cNvSpPr>
            <a:spLocks noGrp="1"/>
          </p:cNvSpPr>
          <p:nvPr>
            <p:ph type="sldNum" sz="quarter" idx="12"/>
          </p:nvPr>
        </p:nvSpPr>
        <p:spPr/>
        <p:txBody>
          <a:bodyPr/>
          <a:lstStyle>
            <a:lvl1pPr>
              <a:defRPr/>
            </a:lvl1pPr>
          </a:lstStyle>
          <a:p>
            <a:pPr>
              <a:defRPr/>
            </a:pPr>
            <a:fld id="{FA4EAB36-CB89-4B49-A75A-6E3FD18758B9}" type="slidenum">
              <a:rPr lang="en-US" altLang="zh-CN"/>
              <a:pPr>
                <a:defRPr/>
              </a:pPr>
              <a:t>‹#›</a:t>
            </a:fld>
            <a:r>
              <a:rPr lang="en-US" altLang="zh-CN"/>
              <a:t>/43</a:t>
            </a:r>
          </a:p>
        </p:txBody>
      </p:sp>
    </p:spTree>
    <p:extLst>
      <p:ext uri="{BB962C8B-B14F-4D97-AF65-F5344CB8AC3E}">
        <p14:creationId xmlns:p14="http://schemas.microsoft.com/office/powerpoint/2010/main" val="1529658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600" indent="-228600">
              <a:buClr>
                <a:srgbClr val="C00000"/>
              </a:buClr>
              <a:buFont typeface="Wingdings" panose="05000000000000000000" pitchFamily="2" charset="2"/>
              <a:buChar char="§"/>
              <a:defRPr/>
            </a:lvl1pPr>
            <a:lvl2pPr marL="800100" indent="-342900">
              <a:buClr>
                <a:srgbClr val="C00000"/>
              </a:buClr>
              <a:buFont typeface="Arial" panose="020B0604020202020204" pitchFamily="34" charset="0"/>
              <a:buChar char="•"/>
              <a:defRPr/>
            </a:lvl2pPr>
            <a:lvl3pPr marL="1143000" indent="-228600">
              <a:buClr>
                <a:srgbClr val="C00000"/>
              </a:buClr>
              <a:buFont typeface="Wingdings" panose="05000000000000000000" pitchFamily="2" charset="2"/>
              <a:buChar char="Ø"/>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a:extLst>
              <a:ext uri="{FF2B5EF4-FFF2-40B4-BE49-F238E27FC236}">
                <a16:creationId xmlns:a16="http://schemas.microsoft.com/office/drawing/2014/main" id="{11117E62-D7E0-45C5-B836-0A837F31A6E8}"/>
              </a:ext>
            </a:extLst>
          </p:cNvPr>
          <p:cNvSpPr>
            <a:spLocks noGrp="1"/>
          </p:cNvSpPr>
          <p:nvPr>
            <p:ph type="dt" sz="half" idx="10"/>
          </p:nvPr>
        </p:nvSpPr>
        <p:spPr/>
        <p:txBody>
          <a:bodyPr/>
          <a:lstStyle>
            <a:lvl1pPr>
              <a:defRPr/>
            </a:lvl1pPr>
          </a:lstStyle>
          <a:p>
            <a:pPr>
              <a:defRPr/>
            </a:pPr>
            <a:fld id="{FCAD95E2-0DDD-452F-888F-493EE4DFA970}" type="datetime2">
              <a:rPr lang="zh-CN" altLang="en-US"/>
              <a:pPr>
                <a:defRPr/>
              </a:pPr>
              <a:t>2022年11月29日</a:t>
            </a:fld>
            <a:endParaRPr lang="zh-CN" altLang="en-US"/>
          </a:p>
        </p:txBody>
      </p:sp>
      <p:sp>
        <p:nvSpPr>
          <p:cNvPr id="5" name="Footer Placeholder 4">
            <a:extLst>
              <a:ext uri="{FF2B5EF4-FFF2-40B4-BE49-F238E27FC236}">
                <a16:creationId xmlns:a16="http://schemas.microsoft.com/office/drawing/2014/main" id="{031CBA10-F211-4CA6-8708-F7E4CA56D345}"/>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F3B5CEBB-264E-458D-92B5-49450E0FA94A}"/>
              </a:ext>
            </a:extLst>
          </p:cNvPr>
          <p:cNvSpPr>
            <a:spLocks noGrp="1"/>
          </p:cNvSpPr>
          <p:nvPr>
            <p:ph type="sldNum" sz="quarter" idx="12"/>
          </p:nvPr>
        </p:nvSpPr>
        <p:spPr/>
        <p:txBody>
          <a:bodyPr/>
          <a:lstStyle>
            <a:lvl1pPr>
              <a:defRPr/>
            </a:lvl1pPr>
          </a:lstStyle>
          <a:p>
            <a:pPr>
              <a:defRPr/>
            </a:pPr>
            <a:fld id="{CC90DC6A-70E6-4473-86B2-B5F841C3144D}" type="slidenum">
              <a:rPr lang="zh-CN" altLang="en-US"/>
              <a:pPr>
                <a:defRPr/>
              </a:pPr>
              <a:t>‹#›</a:t>
            </a:fld>
            <a:endParaRPr lang="en-US" altLang="zh-CN"/>
          </a:p>
        </p:txBody>
      </p:sp>
    </p:spTree>
    <p:extLst>
      <p:ext uri="{BB962C8B-B14F-4D97-AF65-F5344CB8AC3E}">
        <p14:creationId xmlns:p14="http://schemas.microsoft.com/office/powerpoint/2010/main" val="59354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AE42DEE0-FBE4-4C7D-9003-E927AEB42A34}"/>
              </a:ext>
            </a:extLst>
          </p:cNvPr>
          <p:cNvSpPr>
            <a:spLocks noGrp="1"/>
          </p:cNvSpPr>
          <p:nvPr>
            <p:ph type="dt" sz="half" idx="10"/>
          </p:nvPr>
        </p:nvSpPr>
        <p:spPr/>
        <p:txBody>
          <a:bodyPr/>
          <a:lstStyle>
            <a:lvl1pPr>
              <a:defRPr/>
            </a:lvl1pPr>
          </a:lstStyle>
          <a:p>
            <a:pPr>
              <a:defRPr/>
            </a:pPr>
            <a:fld id="{6CEDBB86-AF9F-4A3D-B2F6-274D482B9149}" type="datetime2">
              <a:rPr lang="zh-CN" altLang="en-US"/>
              <a:pPr>
                <a:defRPr/>
              </a:pPr>
              <a:t>2022年11月29日</a:t>
            </a:fld>
            <a:endParaRPr lang="zh-CN" altLang="en-US"/>
          </a:p>
        </p:txBody>
      </p:sp>
      <p:sp>
        <p:nvSpPr>
          <p:cNvPr id="5" name="Footer Placeholder 4">
            <a:extLst>
              <a:ext uri="{FF2B5EF4-FFF2-40B4-BE49-F238E27FC236}">
                <a16:creationId xmlns:a16="http://schemas.microsoft.com/office/drawing/2014/main" id="{FA87A426-1AAE-418D-ACE4-FF6320447924}"/>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C5DA9538-CD3E-4AB0-9C0C-B29D4701259F}"/>
              </a:ext>
            </a:extLst>
          </p:cNvPr>
          <p:cNvSpPr>
            <a:spLocks noGrp="1"/>
          </p:cNvSpPr>
          <p:nvPr>
            <p:ph type="sldNum" sz="quarter" idx="12"/>
          </p:nvPr>
        </p:nvSpPr>
        <p:spPr/>
        <p:txBody>
          <a:bodyPr/>
          <a:lstStyle>
            <a:lvl1pPr>
              <a:defRPr/>
            </a:lvl1pPr>
          </a:lstStyle>
          <a:p>
            <a:pPr>
              <a:defRPr/>
            </a:pPr>
            <a:fld id="{D3DBE349-6807-402D-A2C0-91D3B9D65160}" type="slidenum">
              <a:rPr lang="zh-CN" altLang="en-US"/>
              <a:pPr>
                <a:defRPr/>
              </a:pPr>
              <a:t>‹#›</a:t>
            </a:fld>
            <a:endParaRPr lang="en-US" altLang="zh-CN"/>
          </a:p>
        </p:txBody>
      </p:sp>
    </p:spTree>
    <p:extLst>
      <p:ext uri="{BB962C8B-B14F-4D97-AF65-F5344CB8AC3E}">
        <p14:creationId xmlns:p14="http://schemas.microsoft.com/office/powerpoint/2010/main" val="175641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6AC14F3A-7623-494D-98BE-FD34B2A98DB5}"/>
              </a:ext>
            </a:extLst>
          </p:cNvPr>
          <p:cNvSpPr>
            <a:spLocks noGrp="1"/>
          </p:cNvSpPr>
          <p:nvPr>
            <p:ph type="dt" sz="half" idx="10"/>
          </p:nvPr>
        </p:nvSpPr>
        <p:spPr/>
        <p:txBody>
          <a:bodyPr/>
          <a:lstStyle>
            <a:lvl1pPr>
              <a:defRPr/>
            </a:lvl1pPr>
          </a:lstStyle>
          <a:p>
            <a:pPr>
              <a:defRPr/>
            </a:pPr>
            <a:fld id="{A76AB6B7-1E9A-442D-A87B-042105B0E1FF}" type="datetime2">
              <a:rPr lang="zh-CN" altLang="en-US"/>
              <a:pPr>
                <a:defRPr/>
              </a:pPr>
              <a:t>2022年11月29日</a:t>
            </a:fld>
            <a:endParaRPr lang="zh-CN" altLang="en-US"/>
          </a:p>
        </p:txBody>
      </p:sp>
      <p:sp>
        <p:nvSpPr>
          <p:cNvPr id="6" name="Footer Placeholder 4">
            <a:extLst>
              <a:ext uri="{FF2B5EF4-FFF2-40B4-BE49-F238E27FC236}">
                <a16:creationId xmlns:a16="http://schemas.microsoft.com/office/drawing/2014/main" id="{66CD9351-5D47-478C-AD0E-593C9A36CBDF}"/>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7" name="Slide Number Placeholder 5">
            <a:extLst>
              <a:ext uri="{FF2B5EF4-FFF2-40B4-BE49-F238E27FC236}">
                <a16:creationId xmlns:a16="http://schemas.microsoft.com/office/drawing/2014/main" id="{6A7E2596-98EC-4AA9-B59F-BC2605DAC957}"/>
              </a:ext>
            </a:extLst>
          </p:cNvPr>
          <p:cNvSpPr>
            <a:spLocks noGrp="1"/>
          </p:cNvSpPr>
          <p:nvPr>
            <p:ph type="sldNum" sz="quarter" idx="12"/>
          </p:nvPr>
        </p:nvSpPr>
        <p:spPr/>
        <p:txBody>
          <a:bodyPr/>
          <a:lstStyle>
            <a:lvl1pPr>
              <a:defRPr/>
            </a:lvl1pPr>
          </a:lstStyle>
          <a:p>
            <a:pPr>
              <a:defRPr/>
            </a:pPr>
            <a:fld id="{714452AD-9496-469F-9367-9DA0E15FFAA4}" type="slidenum">
              <a:rPr lang="zh-CN" altLang="en-US"/>
              <a:pPr>
                <a:defRPr/>
              </a:pPr>
              <a:t>‹#›</a:t>
            </a:fld>
            <a:endParaRPr lang="en-US" altLang="zh-CN"/>
          </a:p>
        </p:txBody>
      </p:sp>
    </p:spTree>
    <p:extLst>
      <p:ext uri="{BB962C8B-B14F-4D97-AF65-F5344CB8AC3E}">
        <p14:creationId xmlns:p14="http://schemas.microsoft.com/office/powerpoint/2010/main" val="989977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CF6E0ECC-6DC6-477B-8F15-46AE7042D5F3}"/>
              </a:ext>
            </a:extLst>
          </p:cNvPr>
          <p:cNvSpPr>
            <a:spLocks noGrp="1"/>
          </p:cNvSpPr>
          <p:nvPr>
            <p:ph type="dt" sz="half" idx="10"/>
          </p:nvPr>
        </p:nvSpPr>
        <p:spPr/>
        <p:txBody>
          <a:bodyPr/>
          <a:lstStyle>
            <a:lvl1pPr>
              <a:defRPr/>
            </a:lvl1pPr>
          </a:lstStyle>
          <a:p>
            <a:pPr>
              <a:defRPr/>
            </a:pPr>
            <a:fld id="{F43DEF63-74EE-4FB4-8986-064877CD1F03}" type="datetime2">
              <a:rPr lang="zh-CN" altLang="en-US"/>
              <a:pPr>
                <a:defRPr/>
              </a:pPr>
              <a:t>2022年11月29日</a:t>
            </a:fld>
            <a:endParaRPr lang="zh-CN" altLang="en-US"/>
          </a:p>
        </p:txBody>
      </p:sp>
      <p:sp>
        <p:nvSpPr>
          <p:cNvPr id="8" name="Footer Placeholder 4">
            <a:extLst>
              <a:ext uri="{FF2B5EF4-FFF2-40B4-BE49-F238E27FC236}">
                <a16:creationId xmlns:a16="http://schemas.microsoft.com/office/drawing/2014/main" id="{A35B82BE-254E-447D-A9A5-2EF94C17E061}"/>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9" name="Slide Number Placeholder 5">
            <a:extLst>
              <a:ext uri="{FF2B5EF4-FFF2-40B4-BE49-F238E27FC236}">
                <a16:creationId xmlns:a16="http://schemas.microsoft.com/office/drawing/2014/main" id="{36E16C92-10E2-4DAD-BC58-BB0B6E7DA735}"/>
              </a:ext>
            </a:extLst>
          </p:cNvPr>
          <p:cNvSpPr>
            <a:spLocks noGrp="1"/>
          </p:cNvSpPr>
          <p:nvPr>
            <p:ph type="sldNum" sz="quarter" idx="12"/>
          </p:nvPr>
        </p:nvSpPr>
        <p:spPr/>
        <p:txBody>
          <a:bodyPr/>
          <a:lstStyle>
            <a:lvl1pPr>
              <a:defRPr/>
            </a:lvl1pPr>
          </a:lstStyle>
          <a:p>
            <a:pPr>
              <a:defRPr/>
            </a:pPr>
            <a:fld id="{6E3D1D76-3BF6-4F7A-87C2-081EA352AC2E}" type="slidenum">
              <a:rPr lang="zh-CN" altLang="en-US"/>
              <a:pPr>
                <a:defRPr/>
              </a:pPr>
              <a:t>‹#›</a:t>
            </a:fld>
            <a:endParaRPr lang="en-US" altLang="zh-CN"/>
          </a:p>
        </p:txBody>
      </p:sp>
    </p:spTree>
    <p:extLst>
      <p:ext uri="{BB962C8B-B14F-4D97-AF65-F5344CB8AC3E}">
        <p14:creationId xmlns:p14="http://schemas.microsoft.com/office/powerpoint/2010/main" val="1697270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982DFB71-BA5C-4984-955F-B69051BFF970}"/>
              </a:ext>
            </a:extLst>
          </p:cNvPr>
          <p:cNvSpPr>
            <a:spLocks noGrp="1"/>
          </p:cNvSpPr>
          <p:nvPr>
            <p:ph type="dt" sz="half" idx="10"/>
          </p:nvPr>
        </p:nvSpPr>
        <p:spPr/>
        <p:txBody>
          <a:bodyPr/>
          <a:lstStyle>
            <a:lvl1pPr>
              <a:defRPr/>
            </a:lvl1pPr>
          </a:lstStyle>
          <a:p>
            <a:pPr>
              <a:defRPr/>
            </a:pPr>
            <a:fld id="{46FFB7B8-9C34-44BB-8B94-73FCB780AD30}" type="datetime2">
              <a:rPr lang="zh-CN" altLang="en-US"/>
              <a:pPr>
                <a:defRPr/>
              </a:pPr>
              <a:t>2022年11月29日</a:t>
            </a:fld>
            <a:endParaRPr lang="zh-CN" altLang="en-US"/>
          </a:p>
        </p:txBody>
      </p:sp>
      <p:sp>
        <p:nvSpPr>
          <p:cNvPr id="4" name="Footer Placeholder 4">
            <a:extLst>
              <a:ext uri="{FF2B5EF4-FFF2-40B4-BE49-F238E27FC236}">
                <a16:creationId xmlns:a16="http://schemas.microsoft.com/office/drawing/2014/main" id="{E432EA3D-47C4-4248-BB78-3F59E1B77933}"/>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5" name="Slide Number Placeholder 5">
            <a:extLst>
              <a:ext uri="{FF2B5EF4-FFF2-40B4-BE49-F238E27FC236}">
                <a16:creationId xmlns:a16="http://schemas.microsoft.com/office/drawing/2014/main" id="{C8F408D9-D575-4D7C-91C0-D677B94A4604}"/>
              </a:ext>
            </a:extLst>
          </p:cNvPr>
          <p:cNvSpPr>
            <a:spLocks noGrp="1"/>
          </p:cNvSpPr>
          <p:nvPr>
            <p:ph type="sldNum" sz="quarter" idx="12"/>
          </p:nvPr>
        </p:nvSpPr>
        <p:spPr/>
        <p:txBody>
          <a:bodyPr/>
          <a:lstStyle>
            <a:lvl1pPr>
              <a:defRPr/>
            </a:lvl1pPr>
          </a:lstStyle>
          <a:p>
            <a:pPr>
              <a:defRPr/>
            </a:pPr>
            <a:fld id="{383BC558-4774-433A-90BE-DA2FE352DA93}" type="slidenum">
              <a:rPr lang="zh-CN" altLang="en-US"/>
              <a:pPr>
                <a:defRPr/>
              </a:pPr>
              <a:t>‹#›</a:t>
            </a:fld>
            <a:endParaRPr lang="en-US" altLang="zh-CN"/>
          </a:p>
        </p:txBody>
      </p:sp>
    </p:spTree>
    <p:extLst>
      <p:ext uri="{BB962C8B-B14F-4D97-AF65-F5344CB8AC3E}">
        <p14:creationId xmlns:p14="http://schemas.microsoft.com/office/powerpoint/2010/main" val="106110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93F6608-B7CC-4737-BFC4-7B3F4774568F}"/>
              </a:ext>
            </a:extLst>
          </p:cNvPr>
          <p:cNvSpPr>
            <a:spLocks noGrp="1"/>
          </p:cNvSpPr>
          <p:nvPr>
            <p:ph type="dt" sz="half" idx="10"/>
          </p:nvPr>
        </p:nvSpPr>
        <p:spPr/>
        <p:txBody>
          <a:bodyPr/>
          <a:lstStyle>
            <a:lvl1pPr>
              <a:defRPr/>
            </a:lvl1pPr>
          </a:lstStyle>
          <a:p>
            <a:pPr>
              <a:defRPr/>
            </a:pPr>
            <a:fld id="{1C534265-82A6-414E-AF69-715EBA47A334}" type="datetime2">
              <a:rPr lang="zh-CN" altLang="en-US"/>
              <a:pPr>
                <a:defRPr/>
              </a:pPr>
              <a:t>2022年11月29日</a:t>
            </a:fld>
            <a:endParaRPr lang="zh-CN" altLang="en-US"/>
          </a:p>
        </p:txBody>
      </p:sp>
      <p:sp>
        <p:nvSpPr>
          <p:cNvPr id="3" name="Footer Placeholder 4">
            <a:extLst>
              <a:ext uri="{FF2B5EF4-FFF2-40B4-BE49-F238E27FC236}">
                <a16:creationId xmlns:a16="http://schemas.microsoft.com/office/drawing/2014/main" id="{CC2DD20F-5338-4784-852F-343B610F317D}"/>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4" name="Slide Number Placeholder 5">
            <a:extLst>
              <a:ext uri="{FF2B5EF4-FFF2-40B4-BE49-F238E27FC236}">
                <a16:creationId xmlns:a16="http://schemas.microsoft.com/office/drawing/2014/main" id="{0D299C61-C98B-450E-A366-4CA31EBFCC49}"/>
              </a:ext>
            </a:extLst>
          </p:cNvPr>
          <p:cNvSpPr>
            <a:spLocks noGrp="1"/>
          </p:cNvSpPr>
          <p:nvPr>
            <p:ph type="sldNum" sz="quarter" idx="12"/>
          </p:nvPr>
        </p:nvSpPr>
        <p:spPr/>
        <p:txBody>
          <a:bodyPr/>
          <a:lstStyle>
            <a:lvl1pPr>
              <a:defRPr/>
            </a:lvl1pPr>
          </a:lstStyle>
          <a:p>
            <a:pPr>
              <a:defRPr/>
            </a:pPr>
            <a:fld id="{C1F15201-043E-4958-8AD4-0D20A0641F36}" type="slidenum">
              <a:rPr lang="zh-CN" altLang="en-US"/>
              <a:pPr>
                <a:defRPr/>
              </a:pPr>
              <a:t>‹#›</a:t>
            </a:fld>
            <a:endParaRPr lang="en-US" altLang="zh-CN"/>
          </a:p>
        </p:txBody>
      </p:sp>
    </p:spTree>
    <p:extLst>
      <p:ext uri="{BB962C8B-B14F-4D97-AF65-F5344CB8AC3E}">
        <p14:creationId xmlns:p14="http://schemas.microsoft.com/office/powerpoint/2010/main" val="3080589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83F67115-0D19-4036-AAC3-2875ACDBEFF4}"/>
              </a:ext>
            </a:extLst>
          </p:cNvPr>
          <p:cNvSpPr>
            <a:spLocks noGrp="1"/>
          </p:cNvSpPr>
          <p:nvPr>
            <p:ph type="dt" sz="half" idx="10"/>
          </p:nvPr>
        </p:nvSpPr>
        <p:spPr/>
        <p:txBody>
          <a:bodyPr/>
          <a:lstStyle>
            <a:lvl1pPr>
              <a:defRPr/>
            </a:lvl1pPr>
          </a:lstStyle>
          <a:p>
            <a:pPr>
              <a:defRPr/>
            </a:pPr>
            <a:fld id="{10E8778F-A2F9-41C8-85CB-5D5832BDFB7D}" type="datetime2">
              <a:rPr lang="zh-CN" altLang="en-US"/>
              <a:pPr>
                <a:defRPr/>
              </a:pPr>
              <a:t>2022年11月29日</a:t>
            </a:fld>
            <a:endParaRPr lang="zh-CN" altLang="en-US"/>
          </a:p>
        </p:txBody>
      </p:sp>
      <p:sp>
        <p:nvSpPr>
          <p:cNvPr id="6" name="Footer Placeholder 4">
            <a:extLst>
              <a:ext uri="{FF2B5EF4-FFF2-40B4-BE49-F238E27FC236}">
                <a16:creationId xmlns:a16="http://schemas.microsoft.com/office/drawing/2014/main" id="{9F004953-F0A8-4B88-881D-3AFE5D024B49}"/>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7" name="Slide Number Placeholder 5">
            <a:extLst>
              <a:ext uri="{FF2B5EF4-FFF2-40B4-BE49-F238E27FC236}">
                <a16:creationId xmlns:a16="http://schemas.microsoft.com/office/drawing/2014/main" id="{0259418C-2474-493D-A4BE-C401A4168769}"/>
              </a:ext>
            </a:extLst>
          </p:cNvPr>
          <p:cNvSpPr>
            <a:spLocks noGrp="1"/>
          </p:cNvSpPr>
          <p:nvPr>
            <p:ph type="sldNum" sz="quarter" idx="12"/>
          </p:nvPr>
        </p:nvSpPr>
        <p:spPr/>
        <p:txBody>
          <a:bodyPr/>
          <a:lstStyle>
            <a:lvl1pPr>
              <a:defRPr/>
            </a:lvl1pPr>
          </a:lstStyle>
          <a:p>
            <a:pPr>
              <a:defRPr/>
            </a:pPr>
            <a:fld id="{FBF8B29F-0BE8-4118-BA46-C483D5E831FC}" type="slidenum">
              <a:rPr lang="zh-CN" altLang="en-US"/>
              <a:pPr>
                <a:defRPr/>
              </a:pPr>
              <a:t>‹#›</a:t>
            </a:fld>
            <a:endParaRPr lang="en-US" altLang="zh-CN"/>
          </a:p>
        </p:txBody>
      </p:sp>
    </p:spTree>
    <p:extLst>
      <p:ext uri="{BB962C8B-B14F-4D97-AF65-F5344CB8AC3E}">
        <p14:creationId xmlns:p14="http://schemas.microsoft.com/office/powerpoint/2010/main" val="3831224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79E7C2E6-B3CC-45ED-86F6-B41EFD605086}"/>
              </a:ext>
            </a:extLst>
          </p:cNvPr>
          <p:cNvSpPr>
            <a:spLocks noGrp="1"/>
          </p:cNvSpPr>
          <p:nvPr>
            <p:ph type="dt" sz="half" idx="10"/>
          </p:nvPr>
        </p:nvSpPr>
        <p:spPr/>
        <p:txBody>
          <a:bodyPr/>
          <a:lstStyle>
            <a:lvl1pPr>
              <a:defRPr/>
            </a:lvl1pPr>
          </a:lstStyle>
          <a:p>
            <a:pPr>
              <a:defRPr/>
            </a:pPr>
            <a:fld id="{AE0FD9F5-3F79-4D1F-9B18-6BCC5DC9F6D8}" type="datetime2">
              <a:rPr lang="zh-CN" altLang="en-US"/>
              <a:pPr>
                <a:defRPr/>
              </a:pPr>
              <a:t>2022年11月29日</a:t>
            </a:fld>
            <a:endParaRPr lang="zh-CN" altLang="en-US"/>
          </a:p>
        </p:txBody>
      </p:sp>
      <p:sp>
        <p:nvSpPr>
          <p:cNvPr id="6" name="Footer Placeholder 4">
            <a:extLst>
              <a:ext uri="{FF2B5EF4-FFF2-40B4-BE49-F238E27FC236}">
                <a16:creationId xmlns:a16="http://schemas.microsoft.com/office/drawing/2014/main" id="{B0850ED6-9264-4B39-BAA3-6F902A2DBBE9}"/>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7" name="Slide Number Placeholder 5">
            <a:extLst>
              <a:ext uri="{FF2B5EF4-FFF2-40B4-BE49-F238E27FC236}">
                <a16:creationId xmlns:a16="http://schemas.microsoft.com/office/drawing/2014/main" id="{25E56D62-EA08-47C8-96AC-99B9AB2DE83C}"/>
              </a:ext>
            </a:extLst>
          </p:cNvPr>
          <p:cNvSpPr>
            <a:spLocks noGrp="1"/>
          </p:cNvSpPr>
          <p:nvPr>
            <p:ph type="sldNum" sz="quarter" idx="12"/>
          </p:nvPr>
        </p:nvSpPr>
        <p:spPr/>
        <p:txBody>
          <a:bodyPr/>
          <a:lstStyle>
            <a:lvl1pPr>
              <a:defRPr/>
            </a:lvl1pPr>
          </a:lstStyle>
          <a:p>
            <a:pPr>
              <a:defRPr/>
            </a:pPr>
            <a:fld id="{D82337AB-687A-4AB6-82D0-38CE8A6223A0}" type="slidenum">
              <a:rPr lang="zh-CN" altLang="en-US"/>
              <a:pPr>
                <a:defRPr/>
              </a:pPr>
              <a:t>‹#›</a:t>
            </a:fld>
            <a:endParaRPr lang="en-US" altLang="zh-CN"/>
          </a:p>
        </p:txBody>
      </p:sp>
    </p:spTree>
    <p:extLst>
      <p:ext uri="{BB962C8B-B14F-4D97-AF65-F5344CB8AC3E}">
        <p14:creationId xmlns:p14="http://schemas.microsoft.com/office/powerpoint/2010/main" val="26525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00E094D-F56A-4766-ACE3-E441F1DCB0DB}"/>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Text Placeholder 2">
            <a:extLst>
              <a:ext uri="{FF2B5EF4-FFF2-40B4-BE49-F238E27FC236}">
                <a16:creationId xmlns:a16="http://schemas.microsoft.com/office/drawing/2014/main" id="{E4C66224-E27E-42D6-8115-DA2564DA38AC}"/>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Date Placeholder 3">
            <a:extLst>
              <a:ext uri="{FF2B5EF4-FFF2-40B4-BE49-F238E27FC236}">
                <a16:creationId xmlns:a16="http://schemas.microsoft.com/office/drawing/2014/main" id="{DFFB4C6E-39FD-4AD6-856C-BFAEB1D4EF4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E661E34-A0F0-40CF-B654-DC1237A55EF0}" type="datetime2">
              <a:rPr lang="zh-CN" altLang="en-US"/>
              <a:pPr>
                <a:defRPr/>
              </a:pPr>
              <a:t>2022年11月29日</a:t>
            </a:fld>
            <a:endParaRPr lang="zh-CN" altLang="en-US"/>
          </a:p>
        </p:txBody>
      </p:sp>
      <p:sp>
        <p:nvSpPr>
          <p:cNvPr id="5" name="Footer Placeholder 4">
            <a:extLst>
              <a:ext uri="{FF2B5EF4-FFF2-40B4-BE49-F238E27FC236}">
                <a16:creationId xmlns:a16="http://schemas.microsoft.com/office/drawing/2014/main" id="{F6F5EB3A-56A6-4FD8-BF36-5EF1308FD9A2}"/>
              </a:ext>
            </a:extLst>
          </p:cNvPr>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B0232098-4A11-4596-AC63-57944EE8647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9D06D2A-7A5F-4985-8F90-A560C4AB6756}" type="slidenum">
              <a:rPr lang="zh-CN" altLang="en-US"/>
              <a:pPr>
                <a:defRPr/>
              </a:pPr>
              <a:t>‹#›</a:t>
            </a:fld>
            <a:r>
              <a:rPr lang="zh-CN" altLang="en-US" dirty="0"/>
              <a:t> </a:t>
            </a:r>
            <a:r>
              <a:rPr lang="en-US" altLang="zh-CN" dirty="0"/>
              <a:t>of 63</a:t>
            </a:r>
          </a:p>
        </p:txBody>
      </p:sp>
    </p:spTree>
  </p:cSld>
  <p:clrMap bg1="lt1" tx1="dk1" bg2="lt2" tx2="dk2" accent1="accent1" accent2="accent2" accent3="accent3" accent4="accent4" accent5="accent5" accent6="accent6" hlink="hlink" folHlink="folHlink"/>
  <p:sldLayoutIdLst>
    <p:sldLayoutId id="2147485226" r:id="rId1"/>
    <p:sldLayoutId id="2147485227" r:id="rId2"/>
    <p:sldLayoutId id="2147485228" r:id="rId3"/>
    <p:sldLayoutId id="2147485229" r:id="rId4"/>
    <p:sldLayoutId id="2147485230" r:id="rId5"/>
    <p:sldLayoutId id="2147485231" r:id="rId6"/>
    <p:sldLayoutId id="2147485232" r:id="rId7"/>
    <p:sldLayoutId id="2147485233" r:id="rId8"/>
    <p:sldLayoutId id="2147485234" r:id="rId9"/>
    <p:sldLayoutId id="2147485235" r:id="rId10"/>
    <p:sldLayoutId id="2147485236" r:id="rId11"/>
    <p:sldLayoutId id="2147485237" r:id="rId12"/>
    <p:sldLayoutId id="2147485238" r:id="rId13"/>
    <p:sldLayoutId id="2147485239" r:id="rId14"/>
    <p:sldLayoutId id="2147485240" r:id="rId15"/>
    <p:sldLayoutId id="2147485241" r:id="rId16"/>
  </p:sldLayoutIdLst>
  <p:hf hdr="0" ftr="0" dt="0"/>
  <p:txStyles>
    <p:titleStyle>
      <a:lvl1pPr algn="l" rtl="0" eaLnBrk="0" fontAlgn="base" hangingPunct="0">
        <a:lnSpc>
          <a:spcPct val="90000"/>
        </a:lnSpc>
        <a:spcBef>
          <a:spcPct val="0"/>
        </a:spcBef>
        <a:spcAft>
          <a:spcPct val="0"/>
        </a:spcAft>
        <a:defRPr sz="4400" kern="1200">
          <a:solidFill>
            <a:srgbClr val="1D6FA9"/>
          </a:solidFill>
          <a:latin typeface="+mj-lt"/>
          <a:ea typeface="+mj-ea"/>
          <a:cs typeface="+mj-cs"/>
        </a:defRPr>
      </a:lvl1pPr>
      <a:lvl2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v.qq.com/x/cover/bzfkv5se8qaqel2.html"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49.emf"/></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chp00_&#22810;&#23186;&#20307;&#25216;&#26415;&#22522;&#30784;&#31532;3&#29256;.ppt#3. &#22810;&#23186;&#20307;&#25216;&#26415;&#22522;&#30784;(&#31532;3&#29256;)&#30446;&#24405;"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5.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3E00040-A2F9-4CEB-ACB5-B9C214DE597C}"/>
              </a:ext>
            </a:extLst>
          </p:cNvPr>
          <p:cNvSpPr>
            <a:spLocks noGrp="1"/>
          </p:cNvSpPr>
          <p:nvPr>
            <p:ph type="ctrTitle"/>
          </p:nvPr>
        </p:nvSpPr>
        <p:spPr>
          <a:xfrm>
            <a:off x="990600" y="533400"/>
            <a:ext cx="7772400" cy="1995488"/>
          </a:xfrm>
        </p:spPr>
        <p:txBody>
          <a:bodyPr/>
          <a:lstStyle/>
          <a:p>
            <a:pPr eaLnBrk="1" hangingPunct="1"/>
            <a:r>
              <a:rPr lang="zh-CN" altLang="en-US"/>
              <a:t>第</a:t>
            </a:r>
            <a:r>
              <a:rPr lang="en-US" altLang="zh-CN"/>
              <a:t>10</a:t>
            </a:r>
            <a:r>
              <a:rPr lang="zh-CN" altLang="en-US"/>
              <a:t>章 </a:t>
            </a:r>
            <a:r>
              <a:rPr lang="en-US" altLang="zh-CN"/>
              <a:t>MPEG</a:t>
            </a:r>
            <a:r>
              <a:rPr lang="zh-CN" altLang="en-US"/>
              <a:t>概要 </a:t>
            </a:r>
          </a:p>
        </p:txBody>
      </p:sp>
      <p:pic>
        <p:nvPicPr>
          <p:cNvPr id="19459" name="图片 1">
            <a:extLst>
              <a:ext uri="{FF2B5EF4-FFF2-40B4-BE49-F238E27FC236}">
                <a16:creationId xmlns:a16="http://schemas.microsoft.com/office/drawing/2014/main" id="{6731FB84-DD98-4BD0-9361-2B475F0801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429000"/>
            <a:ext cx="5868988"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14847B2E-D06D-49B3-AAC4-8132D6CB3091}"/>
              </a:ext>
            </a:extLst>
          </p:cNvPr>
          <p:cNvSpPr>
            <a:spLocks noGrp="1"/>
          </p:cNvSpPr>
          <p:nvPr>
            <p:ph type="sldNum" sz="quarter" idx="12"/>
          </p:nvPr>
        </p:nvSpPr>
        <p:spPr/>
        <p:txBody>
          <a:bodyPr/>
          <a:lstStyle/>
          <a:p>
            <a:pPr>
              <a:defRPr/>
            </a:pPr>
            <a:fld id="{24A5499E-0AD6-47DF-971B-B0ED590898E6}" type="slidenum">
              <a:rPr lang="zh-CN" altLang="en-US" smtClean="0"/>
              <a:pPr>
                <a:defRPr/>
              </a:pPr>
              <a:t>1</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a:extLst>
              <a:ext uri="{FF2B5EF4-FFF2-40B4-BE49-F238E27FC236}">
                <a16:creationId xmlns:a16="http://schemas.microsoft.com/office/drawing/2014/main" id="{65759E26-445E-45A4-98E2-BE09A17F13A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6209A00-423E-4B4A-B351-1913B7824096}" type="slidenum">
              <a:rPr lang="en-US" altLang="zh-CN" sz="1400" smtClean="0">
                <a:latin typeface="Tahoma" panose="020B0604030504040204" pitchFamily="34" charset="0"/>
                <a:cs typeface="楷体_GB2312" pitchFamily="49" charset="-122"/>
              </a:rPr>
              <a:pPr>
                <a:lnSpc>
                  <a:spcPct val="100000"/>
                </a:lnSpc>
                <a:spcBef>
                  <a:spcPct val="0"/>
                </a:spcBef>
                <a:buFontTx/>
                <a:buNone/>
              </a:pPr>
              <a:t>10</a:t>
            </a:fld>
            <a:r>
              <a:rPr lang="en-US" altLang="zh-CN" sz="1400">
                <a:latin typeface="Tahoma" panose="020B0604030504040204" pitchFamily="34" charset="0"/>
                <a:cs typeface="楷体_GB2312" pitchFamily="49" charset="-122"/>
              </a:rPr>
              <a:t>/53</a:t>
            </a:r>
          </a:p>
        </p:txBody>
      </p:sp>
      <p:sp>
        <p:nvSpPr>
          <p:cNvPr id="24579" name="Rectangle 2">
            <a:extLst>
              <a:ext uri="{FF2B5EF4-FFF2-40B4-BE49-F238E27FC236}">
                <a16:creationId xmlns:a16="http://schemas.microsoft.com/office/drawing/2014/main" id="{CA7B80F0-4030-4188-BA48-5583829F7C95}"/>
              </a:ext>
            </a:extLst>
          </p:cNvPr>
          <p:cNvSpPr>
            <a:spLocks noGrp="1"/>
          </p:cNvSpPr>
          <p:nvPr>
            <p:ph type="title"/>
          </p:nvPr>
        </p:nvSpPr>
        <p:spPr/>
        <p:txBody>
          <a:bodyPr/>
          <a:lstStyle/>
          <a:p>
            <a:pPr eaLnBrk="1" hangingPunct="1"/>
            <a:r>
              <a:rPr lang="en-US" altLang="zh-CN" dirty="0"/>
              <a:t>MPEG</a:t>
            </a:r>
            <a:r>
              <a:rPr lang="zh-CN" altLang="en-US" dirty="0"/>
              <a:t>标准</a:t>
            </a:r>
          </a:p>
        </p:txBody>
      </p:sp>
      <p:sp>
        <p:nvSpPr>
          <p:cNvPr id="24580" name="Rectangle 5">
            <a:extLst>
              <a:ext uri="{FF2B5EF4-FFF2-40B4-BE49-F238E27FC236}">
                <a16:creationId xmlns:a16="http://schemas.microsoft.com/office/drawing/2014/main" id="{1446502B-B73B-49C6-8833-155AD92C001A}"/>
              </a:ext>
            </a:extLst>
          </p:cNvPr>
          <p:cNvSpPr>
            <a:spLocks noChangeArrowheads="1"/>
          </p:cNvSpPr>
          <p:nvPr/>
        </p:nvSpPr>
        <p:spPr bwMode="auto">
          <a:xfrm>
            <a:off x="0" y="2586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latin typeface="Tahoma" panose="020B0604030504040204" pitchFamily="34" charset="0"/>
              <a:cs typeface="楷体_GB2312" pitchFamily="49" charset="-122"/>
            </a:endParaRPr>
          </a:p>
        </p:txBody>
      </p:sp>
      <p:graphicFrame>
        <p:nvGraphicFramePr>
          <p:cNvPr id="11270" name="Object 4">
            <a:extLst>
              <a:ext uri="{FF2B5EF4-FFF2-40B4-BE49-F238E27FC236}">
                <a16:creationId xmlns:a16="http://schemas.microsoft.com/office/drawing/2014/main" id="{4A0873BF-6B94-4F20-851C-21EBC1A9B672}"/>
              </a:ext>
            </a:extLst>
          </p:cNvPr>
          <p:cNvGraphicFramePr>
            <a:graphicFrameLocks noChangeAspect="1"/>
          </p:cNvGraphicFramePr>
          <p:nvPr>
            <p:extLst>
              <p:ext uri="{D42A27DB-BD31-4B8C-83A1-F6EECF244321}">
                <p14:modId xmlns:p14="http://schemas.microsoft.com/office/powerpoint/2010/main" val="2971174907"/>
              </p:ext>
            </p:extLst>
          </p:nvPr>
        </p:nvGraphicFramePr>
        <p:xfrm>
          <a:off x="1143000" y="1805195"/>
          <a:ext cx="6221413" cy="4518025"/>
        </p:xfrm>
        <a:graphic>
          <a:graphicData uri="http://schemas.openxmlformats.org/presentationml/2006/ole">
            <mc:AlternateContent xmlns:mc="http://schemas.openxmlformats.org/markup-compatibility/2006">
              <mc:Choice xmlns:v="urn:schemas-microsoft-com:vml" Requires="v">
                <p:oleObj spid="_x0000_s4108" name="Visio" r:id="rId4" imgW="5420563" imgH="4234282" progId="Visio.Drawing.11">
                  <p:embed/>
                </p:oleObj>
              </mc:Choice>
              <mc:Fallback>
                <p:oleObj name="Visio" r:id="rId4" imgW="5420563" imgH="4234282" progId="Visio.Drawing.11">
                  <p:embed/>
                  <p:pic>
                    <p:nvPicPr>
                      <p:cNvPr id="11270" name="Object 4">
                        <a:extLst>
                          <a:ext uri="{FF2B5EF4-FFF2-40B4-BE49-F238E27FC236}">
                            <a16:creationId xmlns:a16="http://schemas.microsoft.com/office/drawing/2014/main" id="{4A0873BF-6B94-4F20-851C-21EBC1A9B6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805195"/>
                        <a:ext cx="6221413"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2" name="Rectangle 6">
            <a:extLst>
              <a:ext uri="{FF2B5EF4-FFF2-40B4-BE49-F238E27FC236}">
                <a16:creationId xmlns:a16="http://schemas.microsoft.com/office/drawing/2014/main" id="{ED4C8ED5-7817-4279-AA20-467A60B0BAC2}"/>
              </a:ext>
            </a:extLst>
          </p:cNvPr>
          <p:cNvSpPr>
            <a:spLocks noChangeArrowheads="1"/>
          </p:cNvSpPr>
          <p:nvPr/>
        </p:nvSpPr>
        <p:spPr bwMode="auto">
          <a:xfrm>
            <a:off x="1143000" y="2667000"/>
            <a:ext cx="3657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1" eaLnBrk="1" hangingPunct="1">
              <a:spcBef>
                <a:spcPct val="20000"/>
              </a:spcBef>
              <a:buClr>
                <a:schemeClr val="hlink"/>
              </a:buClr>
              <a:buSzPct val="55000"/>
              <a:buFont typeface="Wingdings" panose="05000000000000000000" pitchFamily="2" charset="2"/>
              <a:buChar char="Ø"/>
            </a:pPr>
            <a:endParaRPr lang="en-US" altLang="zh-CN" sz="200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184714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 calcmode="lin" valueType="num">
                                      <p:cBhvr additive="base">
                                        <p:cTn id="7" dur="500" fill="hold"/>
                                        <p:tgtEl>
                                          <p:spTgt spid="11270"/>
                                        </p:tgtEl>
                                        <p:attrNameLst>
                                          <p:attrName>ppt_x</p:attrName>
                                        </p:attrNameLst>
                                      </p:cBhvr>
                                      <p:tavLst>
                                        <p:tav tm="0">
                                          <p:val>
                                            <p:strVal val="#ppt_x"/>
                                          </p:val>
                                        </p:tav>
                                        <p:tav tm="100000">
                                          <p:val>
                                            <p:strVal val="#ppt_x"/>
                                          </p:val>
                                        </p:tav>
                                      </p:tavLst>
                                    </p:anim>
                                    <p:anim calcmode="lin" valueType="num">
                                      <p:cBhvr additive="base">
                                        <p:cTn id="8"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DF7C3-3359-46DE-AD53-40A682FC44D9}"/>
              </a:ext>
            </a:extLst>
          </p:cNvPr>
          <p:cNvSpPr>
            <a:spLocks noGrp="1"/>
          </p:cNvSpPr>
          <p:nvPr>
            <p:ph type="title"/>
          </p:nvPr>
        </p:nvSpPr>
        <p:spPr/>
        <p:txBody>
          <a:bodyPr/>
          <a:lstStyle/>
          <a:p>
            <a:r>
              <a:rPr lang="en-US" altLang="zh-CN" dirty="0"/>
              <a:t>MPEG</a:t>
            </a:r>
            <a:r>
              <a:rPr lang="zh-CN" altLang="en-US" dirty="0"/>
              <a:t>标准</a:t>
            </a:r>
          </a:p>
        </p:txBody>
      </p:sp>
      <p:sp>
        <p:nvSpPr>
          <p:cNvPr id="3" name="内容占位符 2">
            <a:extLst>
              <a:ext uri="{FF2B5EF4-FFF2-40B4-BE49-F238E27FC236}">
                <a16:creationId xmlns:a16="http://schemas.microsoft.com/office/drawing/2014/main" id="{2ACF4608-9826-4525-BDA8-E53B0B590669}"/>
              </a:ext>
            </a:extLst>
          </p:cNvPr>
          <p:cNvSpPr>
            <a:spLocks noGrp="1"/>
          </p:cNvSpPr>
          <p:nvPr>
            <p:ph idx="1"/>
          </p:nvPr>
        </p:nvSpPr>
        <p:spPr/>
        <p:txBody>
          <a:bodyPr/>
          <a:lstStyle/>
          <a:p>
            <a:r>
              <a:rPr lang="zh-CN" altLang="en-US" dirty="0"/>
              <a:t>静止图像和活动图像之间有密切关系</a:t>
            </a:r>
            <a:endParaRPr lang="en-US" altLang="zh-CN" dirty="0"/>
          </a:p>
          <a:p>
            <a:pPr lvl="1"/>
            <a:r>
              <a:rPr lang="zh-CN" altLang="en-US" dirty="0"/>
              <a:t>视频图像可以看作为独立编码的静止图像序列</a:t>
            </a:r>
            <a:endParaRPr lang="en-US" altLang="zh-CN" dirty="0"/>
          </a:p>
          <a:p>
            <a:pPr lvl="1"/>
            <a:r>
              <a:rPr lang="zh-CN" altLang="en-US" dirty="0"/>
              <a:t>以视频速率顺序地显示</a:t>
            </a:r>
            <a:endParaRPr lang="en-US" altLang="zh-CN" dirty="0"/>
          </a:p>
          <a:p>
            <a:endParaRPr lang="en-US" altLang="zh-CN" dirty="0"/>
          </a:p>
          <a:p>
            <a:r>
              <a:rPr lang="en-US" altLang="zh-CN" dirty="0"/>
              <a:t>MPEG</a:t>
            </a:r>
            <a:r>
              <a:rPr lang="zh-CN" altLang="en-US" dirty="0"/>
              <a:t>专家组的研究内容</a:t>
            </a:r>
            <a:endParaRPr lang="en-US" altLang="zh-CN" dirty="0"/>
          </a:p>
          <a:p>
            <a:pPr lvl="1"/>
            <a:r>
              <a:rPr lang="zh-CN" altLang="en-US" dirty="0"/>
              <a:t>数字视频图像的压缩</a:t>
            </a:r>
            <a:endParaRPr lang="en-US" altLang="zh-CN" dirty="0"/>
          </a:p>
          <a:p>
            <a:pPr lvl="1"/>
            <a:r>
              <a:rPr lang="zh-CN" altLang="en-US" dirty="0"/>
              <a:t>音频压缩</a:t>
            </a:r>
            <a:endParaRPr lang="en-US" altLang="zh-CN" dirty="0"/>
          </a:p>
          <a:p>
            <a:pPr lvl="1"/>
            <a:r>
              <a:rPr lang="zh-CN" altLang="en-US" dirty="0"/>
              <a:t>音频和视频的同步</a:t>
            </a:r>
            <a:endParaRPr lang="en-US" altLang="zh-CN" dirty="0"/>
          </a:p>
        </p:txBody>
      </p:sp>
      <p:sp>
        <p:nvSpPr>
          <p:cNvPr id="4" name="灯片编号占位符 3">
            <a:extLst>
              <a:ext uri="{FF2B5EF4-FFF2-40B4-BE49-F238E27FC236}">
                <a16:creationId xmlns:a16="http://schemas.microsoft.com/office/drawing/2014/main" id="{FC98A155-C427-4335-861D-EE9ADF522676}"/>
              </a:ext>
            </a:extLst>
          </p:cNvPr>
          <p:cNvSpPr>
            <a:spLocks noGrp="1"/>
          </p:cNvSpPr>
          <p:nvPr>
            <p:ph type="sldNum" sz="quarter" idx="12"/>
          </p:nvPr>
        </p:nvSpPr>
        <p:spPr/>
        <p:txBody>
          <a:bodyPr/>
          <a:lstStyle/>
          <a:p>
            <a:pPr>
              <a:defRPr/>
            </a:pPr>
            <a:fld id="{CC90DC6A-70E6-4473-86B2-B5F841C3144D}" type="slidenum">
              <a:rPr lang="zh-CN" altLang="en-US" smtClean="0"/>
              <a:pPr>
                <a:defRPr/>
              </a:pPr>
              <a:t>11</a:t>
            </a:fld>
            <a:endParaRPr lang="en-US" altLang="zh-CN"/>
          </a:p>
        </p:txBody>
      </p:sp>
      <p:sp>
        <p:nvSpPr>
          <p:cNvPr id="5" name="矩形 4">
            <a:extLst>
              <a:ext uri="{FF2B5EF4-FFF2-40B4-BE49-F238E27FC236}">
                <a16:creationId xmlns:a16="http://schemas.microsoft.com/office/drawing/2014/main" id="{E19C5435-2E78-4C25-8CA4-3A362DE0615B}"/>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89509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9DFD8971-9D0D-422A-9B13-DF90B04DF8A0}"/>
              </a:ext>
            </a:extLst>
          </p:cNvPr>
          <p:cNvSpPr>
            <a:spLocks noGrp="1"/>
          </p:cNvSpPr>
          <p:nvPr>
            <p:ph type="title"/>
          </p:nvPr>
        </p:nvSpPr>
        <p:spPr/>
        <p:txBody>
          <a:bodyPr/>
          <a:lstStyle/>
          <a:p>
            <a:r>
              <a:rPr lang="zh-CN" altLang="en-US"/>
              <a:t>视频编码标准定义什么？</a:t>
            </a:r>
          </a:p>
        </p:txBody>
      </p:sp>
      <p:sp>
        <p:nvSpPr>
          <p:cNvPr id="4" name="灯片编号占位符 3">
            <a:extLst>
              <a:ext uri="{FF2B5EF4-FFF2-40B4-BE49-F238E27FC236}">
                <a16:creationId xmlns:a16="http://schemas.microsoft.com/office/drawing/2014/main" id="{0AF81B7D-1478-4001-B9B8-65C1294F9731}"/>
              </a:ext>
            </a:extLst>
          </p:cNvPr>
          <p:cNvSpPr>
            <a:spLocks noGrp="1"/>
          </p:cNvSpPr>
          <p:nvPr>
            <p:ph type="sldNum" sz="quarter" idx="12"/>
          </p:nvPr>
        </p:nvSpPr>
        <p:spPr/>
        <p:txBody>
          <a:bodyPr/>
          <a:lstStyle/>
          <a:p>
            <a:pPr>
              <a:defRPr/>
            </a:pPr>
            <a:fld id="{FECF8096-2697-45EF-BBBE-D722DA2D765D}" type="slidenum">
              <a:rPr lang="zh-CN" altLang="en-US" smtClean="0"/>
              <a:pPr>
                <a:defRPr/>
              </a:pPr>
              <a:t>12</a:t>
            </a:fld>
            <a:endParaRPr lang="en-US" altLang="zh-CN"/>
          </a:p>
        </p:txBody>
      </p:sp>
      <p:pic>
        <p:nvPicPr>
          <p:cNvPr id="31748" name="图片 4">
            <a:extLst>
              <a:ext uri="{FF2B5EF4-FFF2-40B4-BE49-F238E27FC236}">
                <a16:creationId xmlns:a16="http://schemas.microsoft.com/office/drawing/2014/main" id="{CE535F87-0057-42C0-98A2-61A0DDB86F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463" y="2208213"/>
            <a:ext cx="8093075"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图片 5">
            <a:extLst>
              <a:ext uri="{FF2B5EF4-FFF2-40B4-BE49-F238E27FC236}">
                <a16:creationId xmlns:a16="http://schemas.microsoft.com/office/drawing/2014/main" id="{4D2F754A-C588-490B-85B7-A0596F542F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5445125"/>
            <a:ext cx="694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文本框 6">
            <a:extLst>
              <a:ext uri="{FF2B5EF4-FFF2-40B4-BE49-F238E27FC236}">
                <a16:creationId xmlns:a16="http://schemas.microsoft.com/office/drawing/2014/main" id="{B122AB25-71BE-4905-BCA8-3F159E885F20}"/>
              </a:ext>
            </a:extLst>
          </p:cNvPr>
          <p:cNvSpPr txBox="1">
            <a:spLocks noChangeArrowheads="1"/>
          </p:cNvSpPr>
          <p:nvPr/>
        </p:nvSpPr>
        <p:spPr bwMode="auto">
          <a:xfrm>
            <a:off x="2743200" y="6597650"/>
            <a:ext cx="3962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solidFill>
                  <a:srgbClr val="7F7F7F"/>
                </a:solidFill>
                <a:latin typeface="Arial" panose="020B0604020202020204" pitchFamily="34" charset="0"/>
              </a:rPr>
              <a:t>来自北京大学的马思伟在</a:t>
            </a:r>
            <a:r>
              <a:rPr lang="en-US" altLang="zh-CN" sz="1000">
                <a:solidFill>
                  <a:srgbClr val="7F7F7F"/>
                </a:solidFill>
                <a:latin typeface="Arial" panose="020B0604020202020204" pitchFamily="34" charset="0"/>
              </a:rPr>
              <a:t>LiveVideoStackCon 2018</a:t>
            </a:r>
            <a:r>
              <a:rPr lang="zh-CN" altLang="en-US" sz="1000">
                <a:solidFill>
                  <a:srgbClr val="7F7F7F"/>
                </a:solidFill>
                <a:latin typeface="Arial" panose="020B0604020202020204" pitchFamily="34" charset="0"/>
              </a:rPr>
              <a:t>的演讲</a:t>
            </a:r>
          </a:p>
        </p:txBody>
      </p:sp>
    </p:spTree>
    <p:extLst>
      <p:ext uri="{BB962C8B-B14F-4D97-AF65-F5344CB8AC3E}">
        <p14:creationId xmlns:p14="http://schemas.microsoft.com/office/powerpoint/2010/main" val="262087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DF7C3-3359-46DE-AD53-40A682FC44D9}"/>
              </a:ext>
            </a:extLst>
          </p:cNvPr>
          <p:cNvSpPr>
            <a:spLocks noGrp="1"/>
          </p:cNvSpPr>
          <p:nvPr>
            <p:ph type="title"/>
          </p:nvPr>
        </p:nvSpPr>
        <p:spPr/>
        <p:txBody>
          <a:bodyPr/>
          <a:lstStyle/>
          <a:p>
            <a:r>
              <a:rPr lang="en-US" altLang="zh-CN" dirty="0"/>
              <a:t>MPEG</a:t>
            </a:r>
            <a:r>
              <a:rPr lang="zh-CN" altLang="en-US" dirty="0"/>
              <a:t>标准</a:t>
            </a:r>
          </a:p>
        </p:txBody>
      </p:sp>
      <p:sp>
        <p:nvSpPr>
          <p:cNvPr id="3" name="内容占位符 2">
            <a:extLst>
              <a:ext uri="{FF2B5EF4-FFF2-40B4-BE49-F238E27FC236}">
                <a16:creationId xmlns:a16="http://schemas.microsoft.com/office/drawing/2014/main" id="{2ACF4608-9826-4525-BDA8-E53B0B590669}"/>
              </a:ext>
            </a:extLst>
          </p:cNvPr>
          <p:cNvSpPr>
            <a:spLocks noGrp="1"/>
          </p:cNvSpPr>
          <p:nvPr>
            <p:ph idx="1"/>
          </p:nvPr>
        </p:nvSpPr>
        <p:spPr/>
        <p:txBody>
          <a:bodyPr/>
          <a:lstStyle/>
          <a:p>
            <a:r>
              <a:rPr lang="zh-CN" altLang="en-US" dirty="0"/>
              <a:t>阐明了声音和电视图像的编码和解码过程，严格规定了声音和图像数据编码后组成位数据流的句法，提供了解码的测试方法等</a:t>
            </a:r>
            <a:endParaRPr lang="en-US" altLang="zh-CN" dirty="0"/>
          </a:p>
          <a:p>
            <a:r>
              <a:rPr lang="en-US" altLang="zh-CN" dirty="0"/>
              <a:t>MPEG</a:t>
            </a:r>
            <a:r>
              <a:rPr lang="zh-CN" altLang="en-US" dirty="0"/>
              <a:t>标准没有对所有内容都做严格规定，尤其是压缩和解压缩算法</a:t>
            </a:r>
            <a:endParaRPr lang="en-US" altLang="zh-CN" dirty="0"/>
          </a:p>
          <a:p>
            <a:pPr lvl="1"/>
            <a:r>
              <a:rPr lang="zh-CN" altLang="en-US" dirty="0"/>
              <a:t>既保证解码器能对符合</a:t>
            </a:r>
            <a:r>
              <a:rPr lang="en-US" altLang="zh-CN" dirty="0"/>
              <a:t>MPEG</a:t>
            </a:r>
            <a:r>
              <a:rPr lang="zh-CN" altLang="en-US" dirty="0"/>
              <a:t>标准的声音和电视图像数据进行正确解码，又给</a:t>
            </a:r>
            <a:r>
              <a:rPr lang="en-US" altLang="zh-CN" dirty="0"/>
              <a:t>MPEG</a:t>
            </a:r>
            <a:r>
              <a:rPr lang="zh-CN" altLang="en-US" dirty="0"/>
              <a:t>标准的具体实现留有很大余地</a:t>
            </a:r>
            <a:endParaRPr lang="en-US" altLang="zh-CN" dirty="0"/>
          </a:p>
          <a:p>
            <a:pPr lvl="1"/>
            <a:r>
              <a:rPr lang="zh-CN" altLang="en-US" dirty="0"/>
              <a:t>人们可以不断改进编码和解码算法，提高声音和电视图像的质量和编码效率</a:t>
            </a:r>
            <a:endParaRPr lang="en-US" altLang="zh-CN" dirty="0"/>
          </a:p>
        </p:txBody>
      </p:sp>
      <p:sp>
        <p:nvSpPr>
          <p:cNvPr id="4" name="灯片编号占位符 3">
            <a:extLst>
              <a:ext uri="{FF2B5EF4-FFF2-40B4-BE49-F238E27FC236}">
                <a16:creationId xmlns:a16="http://schemas.microsoft.com/office/drawing/2014/main" id="{FC98A155-C427-4335-861D-EE9ADF522676}"/>
              </a:ext>
            </a:extLst>
          </p:cNvPr>
          <p:cNvSpPr>
            <a:spLocks noGrp="1"/>
          </p:cNvSpPr>
          <p:nvPr>
            <p:ph type="sldNum" sz="quarter" idx="12"/>
          </p:nvPr>
        </p:nvSpPr>
        <p:spPr/>
        <p:txBody>
          <a:bodyPr/>
          <a:lstStyle/>
          <a:p>
            <a:pPr>
              <a:defRPr/>
            </a:pPr>
            <a:fld id="{CC90DC6A-70E6-4473-86B2-B5F841C3144D}" type="slidenum">
              <a:rPr lang="zh-CN" altLang="en-US" smtClean="0"/>
              <a:pPr>
                <a:defRPr/>
              </a:pPr>
              <a:t>13</a:t>
            </a:fld>
            <a:endParaRPr lang="en-US" altLang="zh-CN"/>
          </a:p>
        </p:txBody>
      </p:sp>
      <p:sp>
        <p:nvSpPr>
          <p:cNvPr id="5" name="矩形 4">
            <a:extLst>
              <a:ext uri="{FF2B5EF4-FFF2-40B4-BE49-F238E27FC236}">
                <a16:creationId xmlns:a16="http://schemas.microsoft.com/office/drawing/2014/main" id="{E19C5435-2E78-4C25-8CA4-3A362DE0615B}"/>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38839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DF7C3-3359-46DE-AD53-40A682FC44D9}"/>
              </a:ext>
            </a:extLst>
          </p:cNvPr>
          <p:cNvSpPr>
            <a:spLocks noGrp="1"/>
          </p:cNvSpPr>
          <p:nvPr>
            <p:ph type="title"/>
          </p:nvPr>
        </p:nvSpPr>
        <p:spPr/>
        <p:txBody>
          <a:bodyPr/>
          <a:lstStyle/>
          <a:p>
            <a:r>
              <a:rPr lang="en-US" altLang="zh-CN" dirty="0"/>
              <a:t>MPEG</a:t>
            </a:r>
            <a:r>
              <a:rPr lang="zh-CN" altLang="en-US" dirty="0"/>
              <a:t>标准</a:t>
            </a:r>
          </a:p>
        </p:txBody>
      </p:sp>
      <p:sp>
        <p:nvSpPr>
          <p:cNvPr id="3" name="内容占位符 2">
            <a:extLst>
              <a:ext uri="{FF2B5EF4-FFF2-40B4-BE49-F238E27FC236}">
                <a16:creationId xmlns:a16="http://schemas.microsoft.com/office/drawing/2014/main" id="{2ACF4608-9826-4525-BDA8-E53B0B590669}"/>
              </a:ext>
            </a:extLst>
          </p:cNvPr>
          <p:cNvSpPr>
            <a:spLocks noGrp="1"/>
          </p:cNvSpPr>
          <p:nvPr>
            <p:ph idx="1"/>
          </p:nvPr>
        </p:nvSpPr>
        <p:spPr>
          <a:xfrm>
            <a:off x="628650" y="1825625"/>
            <a:ext cx="8286750" cy="4351338"/>
          </a:xfrm>
        </p:spPr>
        <p:txBody>
          <a:bodyPr/>
          <a:lstStyle/>
          <a:p>
            <a:r>
              <a:rPr lang="en-US" altLang="zh-CN" dirty="0"/>
              <a:t>MPEG-1:</a:t>
            </a:r>
            <a:r>
              <a:rPr lang="zh-CN" altLang="en-US" dirty="0"/>
              <a:t>数字电视标准（</a:t>
            </a:r>
            <a:r>
              <a:rPr lang="en-US" altLang="zh-CN" dirty="0"/>
              <a:t>1992</a:t>
            </a:r>
            <a:r>
              <a:rPr lang="zh-CN" altLang="en-US" dirty="0"/>
              <a:t>年发布）</a:t>
            </a:r>
            <a:endParaRPr lang="en-US" altLang="zh-CN" dirty="0"/>
          </a:p>
          <a:p>
            <a:r>
              <a:rPr lang="en-US" altLang="zh-CN" dirty="0"/>
              <a:t>MPEG-2:</a:t>
            </a:r>
            <a:r>
              <a:rPr lang="zh-CN" altLang="en-US" dirty="0"/>
              <a:t>数字电视标准（</a:t>
            </a:r>
            <a:r>
              <a:rPr lang="en-US" altLang="zh-CN" dirty="0"/>
              <a:t>1994</a:t>
            </a:r>
            <a:r>
              <a:rPr lang="zh-CN" altLang="en-US" dirty="0"/>
              <a:t>年发布）</a:t>
            </a:r>
            <a:endParaRPr lang="en-US" altLang="zh-CN" dirty="0"/>
          </a:p>
          <a:p>
            <a:r>
              <a:rPr lang="en-US" altLang="zh-CN" dirty="0"/>
              <a:t>MPEG-3:</a:t>
            </a:r>
            <a:r>
              <a:rPr lang="zh-CN" altLang="en-US" dirty="0"/>
              <a:t>已于</a:t>
            </a:r>
            <a:r>
              <a:rPr lang="en-US" altLang="zh-CN" dirty="0"/>
              <a:t>1992</a:t>
            </a:r>
            <a:r>
              <a:rPr lang="zh-CN" altLang="en-US" dirty="0"/>
              <a:t>年</a:t>
            </a:r>
            <a:r>
              <a:rPr lang="en-US" altLang="zh-CN" dirty="0"/>
              <a:t>7</a:t>
            </a:r>
            <a:r>
              <a:rPr lang="zh-CN" altLang="en-US" dirty="0"/>
              <a:t>月合并到高清晰度电视（</a:t>
            </a:r>
            <a:r>
              <a:rPr lang="en-US" altLang="zh-CN" dirty="0"/>
              <a:t>High-Definition TV, HDTV</a:t>
            </a:r>
            <a:r>
              <a:rPr lang="zh-CN" altLang="en-US" dirty="0"/>
              <a:t>）工作组</a:t>
            </a:r>
            <a:endParaRPr lang="en-US" altLang="zh-CN" dirty="0"/>
          </a:p>
          <a:p>
            <a:r>
              <a:rPr lang="en-US" altLang="zh-CN" dirty="0"/>
              <a:t>MPEG-4:</a:t>
            </a:r>
            <a:r>
              <a:rPr lang="zh-CN" altLang="en-US" dirty="0"/>
              <a:t>多媒体应用标准（</a:t>
            </a:r>
            <a:r>
              <a:rPr lang="en-US" altLang="zh-CN" dirty="0"/>
              <a:t>1999</a:t>
            </a:r>
            <a:r>
              <a:rPr lang="zh-CN" altLang="en-US" dirty="0"/>
              <a:t>年发布）</a:t>
            </a:r>
            <a:endParaRPr lang="en-US" altLang="zh-CN" dirty="0"/>
          </a:p>
          <a:p>
            <a:r>
              <a:rPr lang="en-US" altLang="zh-CN" dirty="0"/>
              <a:t>MPEG-7:</a:t>
            </a:r>
            <a:r>
              <a:rPr lang="zh-CN" altLang="en-US" dirty="0"/>
              <a:t>多媒体内容描述接口标准（</a:t>
            </a:r>
            <a:r>
              <a:rPr lang="en-US" altLang="zh-CN" dirty="0"/>
              <a:t>2001</a:t>
            </a:r>
            <a:r>
              <a:rPr lang="zh-CN" altLang="en-US" dirty="0"/>
              <a:t>年发布）</a:t>
            </a:r>
            <a:endParaRPr lang="en-US" altLang="zh-CN" dirty="0"/>
          </a:p>
          <a:p>
            <a:r>
              <a:rPr lang="en-US" altLang="zh-CN" dirty="0"/>
              <a:t>MPEG-21:</a:t>
            </a:r>
            <a:r>
              <a:rPr lang="zh-CN" altLang="en-US" dirty="0"/>
              <a:t>数字节目的网上实时交换协议（</a:t>
            </a:r>
            <a:r>
              <a:rPr lang="en-US" altLang="zh-CN" dirty="0"/>
              <a:t>2007</a:t>
            </a:r>
            <a:r>
              <a:rPr lang="zh-CN" altLang="en-US" dirty="0"/>
              <a:t>年发布）</a:t>
            </a:r>
            <a:endParaRPr lang="en-US" altLang="zh-CN" dirty="0"/>
          </a:p>
          <a:p>
            <a:endParaRPr lang="en-US" altLang="zh-CN" dirty="0"/>
          </a:p>
        </p:txBody>
      </p:sp>
      <p:sp>
        <p:nvSpPr>
          <p:cNvPr id="4" name="灯片编号占位符 3">
            <a:extLst>
              <a:ext uri="{FF2B5EF4-FFF2-40B4-BE49-F238E27FC236}">
                <a16:creationId xmlns:a16="http://schemas.microsoft.com/office/drawing/2014/main" id="{FC98A155-C427-4335-861D-EE9ADF522676}"/>
              </a:ext>
            </a:extLst>
          </p:cNvPr>
          <p:cNvSpPr>
            <a:spLocks noGrp="1"/>
          </p:cNvSpPr>
          <p:nvPr>
            <p:ph type="sldNum" sz="quarter" idx="12"/>
          </p:nvPr>
        </p:nvSpPr>
        <p:spPr/>
        <p:txBody>
          <a:bodyPr/>
          <a:lstStyle/>
          <a:p>
            <a:pPr>
              <a:defRPr/>
            </a:pPr>
            <a:fld id="{CC90DC6A-70E6-4473-86B2-B5F841C3144D}" type="slidenum">
              <a:rPr lang="zh-CN" altLang="en-US" smtClean="0"/>
              <a:pPr>
                <a:defRPr/>
              </a:pPr>
              <a:t>14</a:t>
            </a:fld>
            <a:endParaRPr lang="en-US" altLang="zh-CN"/>
          </a:p>
        </p:txBody>
      </p:sp>
      <p:sp>
        <p:nvSpPr>
          <p:cNvPr id="5" name="矩形 4">
            <a:extLst>
              <a:ext uri="{FF2B5EF4-FFF2-40B4-BE49-F238E27FC236}">
                <a16:creationId xmlns:a16="http://schemas.microsoft.com/office/drawing/2014/main" id="{E19C5435-2E78-4C25-8CA4-3A362DE0615B}"/>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985432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DF7C3-3359-46DE-AD53-40A682FC44D9}"/>
              </a:ext>
            </a:extLst>
          </p:cNvPr>
          <p:cNvSpPr>
            <a:spLocks noGrp="1"/>
          </p:cNvSpPr>
          <p:nvPr>
            <p:ph type="title"/>
          </p:nvPr>
        </p:nvSpPr>
        <p:spPr/>
        <p:txBody>
          <a:bodyPr/>
          <a:lstStyle/>
          <a:p>
            <a:r>
              <a:rPr lang="en-US" altLang="zh-CN" dirty="0"/>
              <a:t>MPEG</a:t>
            </a:r>
            <a:r>
              <a:rPr lang="zh-CN" altLang="en-US" dirty="0"/>
              <a:t>标准</a:t>
            </a:r>
          </a:p>
        </p:txBody>
      </p:sp>
      <p:sp>
        <p:nvSpPr>
          <p:cNvPr id="3" name="内容占位符 2">
            <a:extLst>
              <a:ext uri="{FF2B5EF4-FFF2-40B4-BE49-F238E27FC236}">
                <a16:creationId xmlns:a16="http://schemas.microsoft.com/office/drawing/2014/main" id="{2ACF4608-9826-4525-BDA8-E53B0B590669}"/>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dirty="0"/>
              <a:t>MPEG-3:</a:t>
            </a:r>
            <a:r>
              <a:rPr lang="zh-CN" altLang="en-US" dirty="0"/>
              <a:t>曾经定义过，后来放弃</a:t>
            </a:r>
            <a:endParaRPr lang="en-US" altLang="zh-CN" dirty="0"/>
          </a:p>
          <a:p>
            <a:r>
              <a:rPr lang="en-US" altLang="zh-CN" dirty="0"/>
              <a:t>MPEG-5 </a:t>
            </a:r>
            <a:r>
              <a:rPr lang="zh-CN" altLang="en-US" dirty="0"/>
              <a:t>和 </a:t>
            </a:r>
            <a:r>
              <a:rPr lang="en-US" altLang="zh-CN" dirty="0"/>
              <a:t>-6:</a:t>
            </a:r>
            <a:r>
              <a:rPr lang="zh-CN" altLang="en-US" dirty="0"/>
              <a:t>没有</a:t>
            </a:r>
            <a:endParaRPr lang="en-US" altLang="zh-CN" dirty="0"/>
          </a:p>
        </p:txBody>
      </p:sp>
      <p:sp>
        <p:nvSpPr>
          <p:cNvPr id="4" name="灯片编号占位符 3">
            <a:extLst>
              <a:ext uri="{FF2B5EF4-FFF2-40B4-BE49-F238E27FC236}">
                <a16:creationId xmlns:a16="http://schemas.microsoft.com/office/drawing/2014/main" id="{FC98A155-C427-4335-861D-EE9ADF522676}"/>
              </a:ext>
            </a:extLst>
          </p:cNvPr>
          <p:cNvSpPr>
            <a:spLocks noGrp="1"/>
          </p:cNvSpPr>
          <p:nvPr>
            <p:ph type="sldNum" sz="quarter" idx="12"/>
          </p:nvPr>
        </p:nvSpPr>
        <p:spPr/>
        <p:txBody>
          <a:bodyPr/>
          <a:lstStyle/>
          <a:p>
            <a:pPr>
              <a:defRPr/>
            </a:pPr>
            <a:fld id="{CC90DC6A-70E6-4473-86B2-B5F841C3144D}" type="slidenum">
              <a:rPr lang="zh-CN" altLang="en-US" smtClean="0"/>
              <a:pPr>
                <a:defRPr/>
              </a:pPr>
              <a:t>15</a:t>
            </a:fld>
            <a:endParaRPr lang="en-US" altLang="zh-CN"/>
          </a:p>
        </p:txBody>
      </p:sp>
      <p:sp>
        <p:nvSpPr>
          <p:cNvPr id="5" name="矩形 4">
            <a:extLst>
              <a:ext uri="{FF2B5EF4-FFF2-40B4-BE49-F238E27FC236}">
                <a16:creationId xmlns:a16="http://schemas.microsoft.com/office/drawing/2014/main" id="{E19C5435-2E78-4C25-8CA4-3A362DE0615B}"/>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pic>
        <p:nvPicPr>
          <p:cNvPr id="6" name="图片 5">
            <a:extLst>
              <a:ext uri="{FF2B5EF4-FFF2-40B4-BE49-F238E27FC236}">
                <a16:creationId xmlns:a16="http://schemas.microsoft.com/office/drawing/2014/main" id="{99597FE8-4D95-44B3-AEDE-4032CE406AAE}"/>
              </a:ext>
            </a:extLst>
          </p:cNvPr>
          <p:cNvPicPr>
            <a:picLocks noChangeAspect="1"/>
          </p:cNvPicPr>
          <p:nvPr/>
        </p:nvPicPr>
        <p:blipFill>
          <a:blip r:embed="rId2"/>
          <a:stretch>
            <a:fillRect/>
          </a:stretch>
        </p:blipFill>
        <p:spPr>
          <a:xfrm>
            <a:off x="628650" y="2140893"/>
            <a:ext cx="7847539" cy="1892949"/>
          </a:xfrm>
          <a:prstGeom prst="rect">
            <a:avLst/>
          </a:prstGeom>
        </p:spPr>
      </p:pic>
    </p:spTree>
    <p:extLst>
      <p:ext uri="{BB962C8B-B14F-4D97-AF65-F5344CB8AC3E}">
        <p14:creationId xmlns:p14="http://schemas.microsoft.com/office/powerpoint/2010/main" val="1352110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6A07B-B30A-48C1-8A63-FB188B25D043}"/>
              </a:ext>
            </a:extLst>
          </p:cNvPr>
          <p:cNvSpPr>
            <a:spLocks noGrp="1"/>
          </p:cNvSpPr>
          <p:nvPr>
            <p:ph type="title"/>
          </p:nvPr>
        </p:nvSpPr>
        <p:spPr/>
        <p:txBody>
          <a:bodyPr/>
          <a:lstStyle/>
          <a:p>
            <a:r>
              <a:rPr lang="zh-CN" altLang="en-US" dirty="0"/>
              <a:t>视频编码标准取得成功的要素</a:t>
            </a:r>
            <a:br>
              <a:rPr lang="zh-CN" altLang="en-US" dirty="0"/>
            </a:br>
            <a:endParaRPr lang="zh-CN" altLang="en-US" dirty="0"/>
          </a:p>
        </p:txBody>
      </p:sp>
      <p:sp>
        <p:nvSpPr>
          <p:cNvPr id="3" name="内容占位符 2">
            <a:extLst>
              <a:ext uri="{FF2B5EF4-FFF2-40B4-BE49-F238E27FC236}">
                <a16:creationId xmlns:a16="http://schemas.microsoft.com/office/drawing/2014/main" id="{2F96C3C2-9BED-41C1-A197-2B48DAC98BC6}"/>
              </a:ext>
            </a:extLst>
          </p:cNvPr>
          <p:cNvSpPr>
            <a:spLocks noGrp="1"/>
          </p:cNvSpPr>
          <p:nvPr>
            <p:ph idx="1"/>
          </p:nvPr>
        </p:nvSpPr>
        <p:spPr>
          <a:xfrm>
            <a:off x="628650" y="1825625"/>
            <a:ext cx="8362950" cy="4351338"/>
          </a:xfrm>
        </p:spPr>
        <p:txBody>
          <a:bodyPr/>
          <a:lstStyle/>
          <a:p>
            <a:r>
              <a:rPr lang="zh-CN" altLang="en-US" dirty="0"/>
              <a:t>互用性 （</a:t>
            </a:r>
            <a:r>
              <a:rPr lang="en-US" altLang="zh-CN" dirty="0"/>
              <a:t>Interoperability</a:t>
            </a:r>
            <a:r>
              <a:rPr lang="zh-CN" altLang="en-US" dirty="0"/>
              <a:t>）</a:t>
            </a:r>
            <a:r>
              <a:rPr lang="en-US" altLang="zh-CN" dirty="0"/>
              <a:t>:</a:t>
            </a:r>
            <a:r>
              <a:rPr lang="zh-CN" altLang="en-US" sz="2000" dirty="0"/>
              <a:t>应确保不同厂商的编解码器能无缝地在一起工作</a:t>
            </a:r>
            <a:r>
              <a:rPr lang="zh-CN" altLang="en-US" sz="2400" dirty="0"/>
              <a:t>。</a:t>
            </a:r>
            <a:endParaRPr lang="zh-CN" altLang="en-US" dirty="0"/>
          </a:p>
          <a:p>
            <a:r>
              <a:rPr lang="zh-CN" altLang="en-US" dirty="0"/>
              <a:t> 创新 （</a:t>
            </a:r>
            <a:r>
              <a:rPr lang="en-US" altLang="zh-CN" dirty="0"/>
              <a:t>Innovation</a:t>
            </a:r>
            <a:r>
              <a:rPr lang="zh-CN" altLang="en-US" dirty="0"/>
              <a:t>）： </a:t>
            </a:r>
            <a:r>
              <a:rPr lang="zh-CN" altLang="en-US" sz="2000" dirty="0"/>
              <a:t>应比先前的标准更好</a:t>
            </a:r>
            <a:r>
              <a:rPr lang="zh-CN" altLang="en-US" sz="2400" dirty="0"/>
              <a:t>。</a:t>
            </a:r>
          </a:p>
          <a:p>
            <a:r>
              <a:rPr lang="zh-CN" altLang="en-US" dirty="0"/>
              <a:t> 竞争 （</a:t>
            </a:r>
            <a:r>
              <a:rPr lang="en-US" altLang="zh-CN" dirty="0"/>
              <a:t>Competition</a:t>
            </a:r>
            <a:r>
              <a:rPr lang="zh-CN" altLang="en-US" dirty="0"/>
              <a:t>）</a:t>
            </a:r>
            <a:r>
              <a:rPr lang="en-US" altLang="zh-CN" dirty="0"/>
              <a:t>:</a:t>
            </a:r>
            <a:r>
              <a:rPr lang="zh-CN" altLang="en-US" sz="2000" dirty="0"/>
              <a:t>应为厂商基于技术优点上的竞争提供足够的灵活性，只标准化比特码流语法语义和参考解码器。</a:t>
            </a:r>
          </a:p>
          <a:p>
            <a:r>
              <a:rPr lang="zh-CN" altLang="en-US" dirty="0"/>
              <a:t> 独立 （</a:t>
            </a:r>
            <a:r>
              <a:rPr lang="en-US" altLang="zh-CN" dirty="0"/>
              <a:t>Independence</a:t>
            </a:r>
            <a:r>
              <a:rPr lang="zh-CN" altLang="en-US" dirty="0"/>
              <a:t>）</a:t>
            </a:r>
            <a:r>
              <a:rPr lang="en-US" altLang="zh-CN" dirty="0"/>
              <a:t>: </a:t>
            </a:r>
            <a:r>
              <a:rPr lang="zh-CN" altLang="en-US" sz="2000" dirty="0"/>
              <a:t>不依赖于传输和存储媒体，应为广泛应用提供足够的灵活性</a:t>
            </a:r>
            <a:r>
              <a:rPr lang="zh-CN" altLang="en-US" sz="2400" dirty="0"/>
              <a:t>。</a:t>
            </a:r>
          </a:p>
          <a:p>
            <a:r>
              <a:rPr lang="zh-CN" altLang="en-US" dirty="0"/>
              <a:t> 兼容 （</a:t>
            </a:r>
            <a:r>
              <a:rPr lang="en-US" altLang="zh-CN" dirty="0"/>
              <a:t>Compatibility</a:t>
            </a:r>
            <a:r>
              <a:rPr lang="zh-CN" altLang="en-US" dirty="0"/>
              <a:t>）：</a:t>
            </a:r>
          </a:p>
          <a:p>
            <a:pPr lvl="1"/>
            <a:r>
              <a:rPr lang="zh-CN" altLang="en-US" dirty="0"/>
              <a:t> 前向（</a:t>
            </a:r>
            <a:r>
              <a:rPr lang="en-US" altLang="zh-CN" dirty="0"/>
              <a:t>Forward</a:t>
            </a:r>
            <a:r>
              <a:rPr lang="zh-CN" altLang="en-US" dirty="0"/>
              <a:t>）兼容：</a:t>
            </a:r>
            <a:r>
              <a:rPr lang="zh-CN" altLang="en-US" sz="2000" dirty="0"/>
              <a:t>应能解码先前标准生成的比特码流。</a:t>
            </a:r>
            <a:endParaRPr lang="zh-CN" altLang="en-US" dirty="0"/>
          </a:p>
          <a:p>
            <a:pPr lvl="1"/>
            <a:r>
              <a:rPr lang="zh-CN" altLang="en-US" dirty="0"/>
              <a:t>  后向（</a:t>
            </a:r>
            <a:r>
              <a:rPr lang="en-US" altLang="zh-CN" dirty="0"/>
              <a:t>Backward</a:t>
            </a:r>
            <a:r>
              <a:rPr lang="zh-CN" altLang="en-US" dirty="0"/>
              <a:t>）兼容：</a:t>
            </a:r>
            <a:r>
              <a:rPr lang="zh-CN" altLang="en-US" sz="2000" dirty="0"/>
              <a:t>前代解码器应部分解码新的比特流</a:t>
            </a:r>
            <a:endParaRPr lang="zh-CN" altLang="en-US" dirty="0"/>
          </a:p>
        </p:txBody>
      </p:sp>
      <p:sp>
        <p:nvSpPr>
          <p:cNvPr id="4" name="灯片编号占位符 3">
            <a:extLst>
              <a:ext uri="{FF2B5EF4-FFF2-40B4-BE49-F238E27FC236}">
                <a16:creationId xmlns:a16="http://schemas.microsoft.com/office/drawing/2014/main" id="{0A1FC7CB-E8F3-46DC-A314-AC63D96436DC}"/>
              </a:ext>
            </a:extLst>
          </p:cNvPr>
          <p:cNvSpPr>
            <a:spLocks noGrp="1"/>
          </p:cNvSpPr>
          <p:nvPr>
            <p:ph type="sldNum" sz="quarter" idx="12"/>
          </p:nvPr>
        </p:nvSpPr>
        <p:spPr/>
        <p:txBody>
          <a:bodyPr/>
          <a:lstStyle/>
          <a:p>
            <a:pPr>
              <a:defRPr/>
            </a:pPr>
            <a:fld id="{CC90DC6A-70E6-4473-86B2-B5F841C3144D}" type="slidenum">
              <a:rPr lang="zh-CN" altLang="en-US" smtClean="0"/>
              <a:pPr>
                <a:defRPr/>
              </a:pPr>
              <a:t>16</a:t>
            </a:fld>
            <a:endParaRPr lang="en-US" altLang="zh-CN" dirty="0"/>
          </a:p>
        </p:txBody>
      </p:sp>
    </p:spTree>
    <p:extLst>
      <p:ext uri="{BB962C8B-B14F-4D97-AF65-F5344CB8AC3E}">
        <p14:creationId xmlns:p14="http://schemas.microsoft.com/office/powerpoint/2010/main" val="255286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F825A32E-F8AC-4CF7-A9FB-4FE355C75978}"/>
              </a:ext>
            </a:extLst>
          </p:cNvPr>
          <p:cNvSpPr>
            <a:spLocks noGrp="1"/>
          </p:cNvSpPr>
          <p:nvPr>
            <p:ph type="title"/>
          </p:nvPr>
        </p:nvSpPr>
        <p:spPr/>
        <p:txBody>
          <a:bodyPr/>
          <a:lstStyle/>
          <a:p>
            <a:r>
              <a:rPr lang="en-US" altLang="zh-CN"/>
              <a:t>10.1 MPEG</a:t>
            </a:r>
            <a:r>
              <a:rPr lang="zh-CN" altLang="en-US"/>
              <a:t>简介</a:t>
            </a:r>
          </a:p>
        </p:txBody>
      </p:sp>
      <p:sp>
        <p:nvSpPr>
          <p:cNvPr id="26627" name="内容占位符 2">
            <a:extLst>
              <a:ext uri="{FF2B5EF4-FFF2-40B4-BE49-F238E27FC236}">
                <a16:creationId xmlns:a16="http://schemas.microsoft.com/office/drawing/2014/main" id="{DCEAED4A-D176-45CC-8FE1-D77B92818FFB}"/>
              </a:ext>
            </a:extLst>
          </p:cNvPr>
          <p:cNvSpPr>
            <a:spLocks noGrp="1"/>
          </p:cNvSpPr>
          <p:nvPr>
            <p:ph idx="1"/>
          </p:nvPr>
        </p:nvSpPr>
        <p:spPr/>
        <p:txBody>
          <a:bodyPr/>
          <a:lstStyle/>
          <a:p>
            <a:pPr marL="228600" lvl="1" indent="-228600">
              <a:spcBef>
                <a:spcPts val="1000"/>
              </a:spcBef>
              <a:buFont typeface="Wingdings" panose="05000000000000000000" pitchFamily="2" charset="2"/>
              <a:buChar char="§"/>
            </a:pPr>
            <a:r>
              <a:rPr lang="zh-CN" altLang="en-US" sz="2800"/>
              <a:t>网站：</a:t>
            </a:r>
            <a:r>
              <a:rPr lang="en-US" altLang="zh-CN" sz="2800"/>
              <a:t>https://www.mpegstandards.org/</a:t>
            </a:r>
            <a:endParaRPr lang="en-US" altLang="zh-CN"/>
          </a:p>
        </p:txBody>
      </p:sp>
      <p:sp>
        <p:nvSpPr>
          <p:cNvPr id="4" name="灯片编号占位符 3">
            <a:extLst>
              <a:ext uri="{FF2B5EF4-FFF2-40B4-BE49-F238E27FC236}">
                <a16:creationId xmlns:a16="http://schemas.microsoft.com/office/drawing/2014/main" id="{BF05FA51-38D1-4ED1-874C-C028F446899A}"/>
              </a:ext>
            </a:extLst>
          </p:cNvPr>
          <p:cNvSpPr>
            <a:spLocks noGrp="1"/>
          </p:cNvSpPr>
          <p:nvPr>
            <p:ph type="sldNum" sz="quarter" idx="12"/>
          </p:nvPr>
        </p:nvSpPr>
        <p:spPr/>
        <p:txBody>
          <a:bodyPr/>
          <a:lstStyle/>
          <a:p>
            <a:pPr>
              <a:defRPr/>
            </a:pPr>
            <a:fld id="{18897C6F-C954-4291-A2D4-B29B660E369B}" type="slidenum">
              <a:rPr lang="zh-CN" altLang="en-US" smtClean="0"/>
              <a:pPr>
                <a:defRPr/>
              </a:pPr>
              <a:t>17</a:t>
            </a:fld>
            <a:endParaRPr lang="en-US" altLang="zh-CN"/>
          </a:p>
        </p:txBody>
      </p:sp>
      <p:pic>
        <p:nvPicPr>
          <p:cNvPr id="26629" name="Picture 7" descr="https://www.mpegstandards.org/wp-content/uploads/2021/08/roadmap_after_mpeg135.png">
            <a:extLst>
              <a:ext uri="{FF2B5EF4-FFF2-40B4-BE49-F238E27FC236}">
                <a16:creationId xmlns:a16="http://schemas.microsoft.com/office/drawing/2014/main" id="{C5838639-EE4F-4C36-A4B2-8B018006C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16175"/>
            <a:ext cx="701040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CC035B2B-2D0E-4DCF-B98B-9BB948631572}"/>
              </a:ext>
            </a:extLst>
          </p:cNvPr>
          <p:cNvSpPr>
            <a:spLocks noGrp="1"/>
          </p:cNvSpPr>
          <p:nvPr>
            <p:ph type="title"/>
          </p:nvPr>
        </p:nvSpPr>
        <p:spPr/>
        <p:txBody>
          <a:bodyPr/>
          <a:lstStyle/>
          <a:p>
            <a:r>
              <a:rPr lang="en-US" altLang="zh-CN"/>
              <a:t>MPEG</a:t>
            </a:r>
            <a:r>
              <a:rPr lang="zh-CN" altLang="en-US"/>
              <a:t>会议</a:t>
            </a:r>
          </a:p>
        </p:txBody>
      </p:sp>
      <p:sp>
        <p:nvSpPr>
          <p:cNvPr id="27651" name="内容占位符 2">
            <a:extLst>
              <a:ext uri="{FF2B5EF4-FFF2-40B4-BE49-F238E27FC236}">
                <a16:creationId xmlns:a16="http://schemas.microsoft.com/office/drawing/2014/main" id="{758EDCF7-515C-4CDE-A052-2429E51FF479}"/>
              </a:ext>
            </a:extLst>
          </p:cNvPr>
          <p:cNvSpPr>
            <a:spLocks noGrp="1"/>
          </p:cNvSpPr>
          <p:nvPr>
            <p:ph idx="1"/>
          </p:nvPr>
        </p:nvSpPr>
        <p:spPr/>
        <p:txBody>
          <a:bodyPr/>
          <a:lstStyle/>
          <a:p>
            <a:r>
              <a:rPr lang="zh-CN" altLang="en-US"/>
              <a:t>一年通常举办四次会议</a:t>
            </a:r>
          </a:p>
        </p:txBody>
      </p:sp>
      <p:sp>
        <p:nvSpPr>
          <p:cNvPr id="27652" name="灯片编号占位符 5">
            <a:extLst>
              <a:ext uri="{FF2B5EF4-FFF2-40B4-BE49-F238E27FC236}">
                <a16:creationId xmlns:a16="http://schemas.microsoft.com/office/drawing/2014/main" id="{5D4C47EF-9CBA-4F65-87B0-9121CE14822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97DC43CE-370B-4F1D-8236-6D9A83A8BB75}" type="slidenum">
              <a:rPr lang="en-US" altLang="zh-CN" sz="1400" smtClean="0">
                <a:latin typeface="Tahoma" panose="020B0604030504040204" pitchFamily="34" charset="0"/>
                <a:cs typeface="楷体_GB2312" pitchFamily="49" charset="-122"/>
              </a:rPr>
              <a:pPr>
                <a:lnSpc>
                  <a:spcPct val="100000"/>
                </a:lnSpc>
                <a:spcBef>
                  <a:spcPct val="0"/>
                </a:spcBef>
                <a:buFontTx/>
                <a:buNone/>
              </a:pPr>
              <a:t>18</a:t>
            </a:fld>
            <a:r>
              <a:rPr lang="en-US" altLang="zh-CN" sz="1400">
                <a:latin typeface="Tahoma" panose="020B0604030504040204" pitchFamily="34" charset="0"/>
                <a:cs typeface="楷体_GB2312" pitchFamily="49" charset="-122"/>
              </a:rPr>
              <a:t>/53</a:t>
            </a:r>
          </a:p>
        </p:txBody>
      </p:sp>
      <p:pic>
        <p:nvPicPr>
          <p:cNvPr id="27653" name="图片 2">
            <a:extLst>
              <a:ext uri="{FF2B5EF4-FFF2-40B4-BE49-F238E27FC236}">
                <a16:creationId xmlns:a16="http://schemas.microsoft.com/office/drawing/2014/main" id="{C1F519A2-544C-455E-81BF-4C03D75A83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536825"/>
            <a:ext cx="3829050"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3">
            <a:extLst>
              <a:ext uri="{FF2B5EF4-FFF2-40B4-BE49-F238E27FC236}">
                <a16:creationId xmlns:a16="http://schemas.microsoft.com/office/drawing/2014/main" id="{4D9A6577-6B02-40ED-88ED-6CBEBCA476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6138" y="5561013"/>
            <a:ext cx="1890712"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图片 4">
            <a:extLst>
              <a:ext uri="{FF2B5EF4-FFF2-40B4-BE49-F238E27FC236}">
                <a16:creationId xmlns:a16="http://schemas.microsoft.com/office/drawing/2014/main" id="{88CB85AC-F843-481F-8405-204DBBA58C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5125" y="5591175"/>
            <a:ext cx="17145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图片 1">
            <a:extLst>
              <a:ext uri="{FF2B5EF4-FFF2-40B4-BE49-F238E27FC236}">
                <a16:creationId xmlns:a16="http://schemas.microsoft.com/office/drawing/2014/main" id="{ED70B63F-B3D8-4D93-9438-FF82670D6E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63" y="2573338"/>
            <a:ext cx="4110037"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a:extLst>
              <a:ext uri="{FF2B5EF4-FFF2-40B4-BE49-F238E27FC236}">
                <a16:creationId xmlns:a16="http://schemas.microsoft.com/office/drawing/2014/main" id="{C1F8CBF1-DF25-448A-903D-AEF01E572A8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9E588FC9-6109-4F1A-B524-1871D8397D89}" type="slidenum">
              <a:rPr lang="en-US" altLang="zh-CN" sz="1400" smtClean="0">
                <a:latin typeface="Tahoma" panose="020B0604030504040204" pitchFamily="34" charset="0"/>
                <a:cs typeface="楷体_GB2312" pitchFamily="49" charset="-122"/>
              </a:rPr>
              <a:pPr>
                <a:lnSpc>
                  <a:spcPct val="100000"/>
                </a:lnSpc>
                <a:spcBef>
                  <a:spcPct val="0"/>
                </a:spcBef>
                <a:buFontTx/>
                <a:buNone/>
              </a:pPr>
              <a:t>19</a:t>
            </a:fld>
            <a:r>
              <a:rPr lang="en-US" altLang="zh-CN" sz="1400">
                <a:latin typeface="Tahoma" panose="020B0604030504040204" pitchFamily="34" charset="0"/>
                <a:cs typeface="楷体_GB2312" pitchFamily="49" charset="-122"/>
              </a:rPr>
              <a:t>/53</a:t>
            </a:r>
          </a:p>
        </p:txBody>
      </p:sp>
      <p:sp>
        <p:nvSpPr>
          <p:cNvPr id="28675" name="Rectangle 2">
            <a:extLst>
              <a:ext uri="{FF2B5EF4-FFF2-40B4-BE49-F238E27FC236}">
                <a16:creationId xmlns:a16="http://schemas.microsoft.com/office/drawing/2014/main" id="{50C43276-D59F-43AF-AE70-C3C502C7A85E}"/>
              </a:ext>
            </a:extLst>
          </p:cNvPr>
          <p:cNvSpPr>
            <a:spLocks noGrp="1"/>
          </p:cNvSpPr>
          <p:nvPr>
            <p:ph type="title"/>
          </p:nvPr>
        </p:nvSpPr>
        <p:spPr/>
        <p:txBody>
          <a:bodyPr/>
          <a:lstStyle/>
          <a:p>
            <a:pPr eaLnBrk="1" hangingPunct="1"/>
            <a:r>
              <a:rPr lang="en-US" altLang="zh-CN"/>
              <a:t>10.1 MPEG</a:t>
            </a:r>
            <a:r>
              <a:rPr lang="zh-CN" altLang="en-US"/>
              <a:t>合作关系</a:t>
            </a:r>
            <a:endParaRPr lang="en-US" altLang="zh-CN"/>
          </a:p>
        </p:txBody>
      </p:sp>
      <p:sp>
        <p:nvSpPr>
          <p:cNvPr id="28676" name="Rectangle 5">
            <a:extLst>
              <a:ext uri="{FF2B5EF4-FFF2-40B4-BE49-F238E27FC236}">
                <a16:creationId xmlns:a16="http://schemas.microsoft.com/office/drawing/2014/main" id="{A85CF19D-E666-4E82-A1CE-3CBAFB75AA4E}"/>
              </a:ext>
            </a:extLst>
          </p:cNvPr>
          <p:cNvSpPr>
            <a:spLocks noChangeArrowheads="1"/>
          </p:cNvSpPr>
          <p:nvPr/>
        </p:nvSpPr>
        <p:spPr bwMode="auto">
          <a:xfrm>
            <a:off x="0"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1800">
              <a:latin typeface="Tahoma" panose="020B0604030504040204" pitchFamily="34" charset="0"/>
              <a:cs typeface="楷体_GB2312" pitchFamily="49" charset="-122"/>
            </a:endParaRPr>
          </a:p>
        </p:txBody>
      </p:sp>
      <p:graphicFrame>
        <p:nvGraphicFramePr>
          <p:cNvPr id="28677" name="Object 4">
            <a:extLst>
              <a:ext uri="{FF2B5EF4-FFF2-40B4-BE49-F238E27FC236}">
                <a16:creationId xmlns:a16="http://schemas.microsoft.com/office/drawing/2014/main" id="{04F5A75A-C9BC-4CE5-A743-038333B6BA3A}"/>
              </a:ext>
            </a:extLst>
          </p:cNvPr>
          <p:cNvGraphicFramePr>
            <a:graphicFrameLocks noChangeAspect="1"/>
          </p:cNvGraphicFramePr>
          <p:nvPr/>
        </p:nvGraphicFramePr>
        <p:xfrm>
          <a:off x="228600" y="1600200"/>
          <a:ext cx="8534400" cy="4043363"/>
        </p:xfrm>
        <a:graphic>
          <a:graphicData uri="http://schemas.openxmlformats.org/presentationml/2006/ole">
            <mc:AlternateContent xmlns:mc="http://schemas.openxmlformats.org/markup-compatibility/2006">
              <mc:Choice xmlns:v="urn:schemas-microsoft-com:vml" Requires="v">
                <p:oleObj spid="_x0000_s2063" name="Visio" r:id="rId4" imgW="7530022" imgH="3549627" progId="Visio.Drawing.11">
                  <p:embed/>
                </p:oleObj>
              </mc:Choice>
              <mc:Fallback>
                <p:oleObj name="Visio" r:id="rId4" imgW="7530022" imgH="3549627" progId="Visio.Drawing.11">
                  <p:embed/>
                  <p:pic>
                    <p:nvPicPr>
                      <p:cNvPr id="28677" name="Object 4">
                        <a:extLst>
                          <a:ext uri="{FF2B5EF4-FFF2-40B4-BE49-F238E27FC236}">
                            <a16:creationId xmlns:a16="http://schemas.microsoft.com/office/drawing/2014/main" id="{04F5A75A-C9BC-4CE5-A743-038333B6B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600200"/>
                        <a:ext cx="85344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8" name="Rectangle 6">
            <a:extLst>
              <a:ext uri="{FF2B5EF4-FFF2-40B4-BE49-F238E27FC236}">
                <a16:creationId xmlns:a16="http://schemas.microsoft.com/office/drawing/2014/main" id="{7AC2BFAE-3E0F-40D3-B737-0BCF8F95FD22}"/>
              </a:ext>
            </a:extLst>
          </p:cNvPr>
          <p:cNvSpPr>
            <a:spLocks noChangeArrowheads="1"/>
          </p:cNvSpPr>
          <p:nvPr/>
        </p:nvSpPr>
        <p:spPr bwMode="auto">
          <a:xfrm>
            <a:off x="3249613" y="5956300"/>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zh-CN" sz="2000">
                <a:latin typeface="楷体_GB2312" pitchFamily="49" charset="-122"/>
                <a:ea typeface="楷体_GB2312" pitchFamily="49" charset="-122"/>
              </a:rPr>
              <a:t>MPEG</a:t>
            </a:r>
            <a:r>
              <a:rPr lang="zh-CN" altLang="en-US" sz="2000">
                <a:latin typeface="楷体_GB2312" pitchFamily="49" charset="-122"/>
                <a:ea typeface="楷体_GB2312" pitchFamily="49" charset="-122"/>
              </a:rPr>
              <a:t>标准的开发进程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530C224-B0AF-48D1-B24F-3C1986B5169F}"/>
              </a:ext>
            </a:extLst>
          </p:cNvPr>
          <p:cNvSpPr>
            <a:spLocks noGrp="1"/>
          </p:cNvSpPr>
          <p:nvPr>
            <p:ph type="title"/>
          </p:nvPr>
        </p:nvSpPr>
        <p:spPr/>
        <p:txBody>
          <a:bodyPr/>
          <a:lstStyle/>
          <a:p>
            <a:pPr eaLnBrk="1" hangingPunct="1"/>
            <a:r>
              <a:rPr lang="zh-CN" altLang="en-US"/>
              <a:t>目录 </a:t>
            </a:r>
          </a:p>
        </p:txBody>
      </p:sp>
      <p:sp>
        <p:nvSpPr>
          <p:cNvPr id="21507" name="Rectangle 16">
            <a:extLst>
              <a:ext uri="{FF2B5EF4-FFF2-40B4-BE49-F238E27FC236}">
                <a16:creationId xmlns:a16="http://schemas.microsoft.com/office/drawing/2014/main" id="{8D54CEAB-4609-41D3-A7D6-C898FE945DB4}"/>
              </a:ext>
            </a:extLst>
          </p:cNvPr>
          <p:cNvSpPr>
            <a:spLocks noGrp="1"/>
          </p:cNvSpPr>
          <p:nvPr>
            <p:ph idx="1"/>
          </p:nvPr>
        </p:nvSpPr>
        <p:spPr/>
        <p:txBody>
          <a:bodyPr/>
          <a:lstStyle/>
          <a:p>
            <a:pPr marL="514350" indent="-514350">
              <a:lnSpc>
                <a:spcPct val="80000"/>
              </a:lnSpc>
              <a:buFont typeface="Wingdings" panose="05000000000000000000" pitchFamily="2" charset="2"/>
              <a:buAutoNum type="arabicPeriod"/>
            </a:pPr>
            <a:r>
              <a:rPr lang="zh-CN" altLang="en-US" sz="3200" dirty="0"/>
              <a:t>视频编码的标准和历程</a:t>
            </a:r>
            <a:endParaRPr lang="en-US" altLang="zh-CN" sz="3200" dirty="0"/>
          </a:p>
          <a:p>
            <a:pPr marL="514350" indent="-514350">
              <a:lnSpc>
                <a:spcPct val="80000"/>
              </a:lnSpc>
              <a:buFont typeface="Wingdings" panose="05000000000000000000" pitchFamily="2" charset="2"/>
              <a:buAutoNum type="arabicPeriod"/>
            </a:pPr>
            <a:endParaRPr lang="en-US" altLang="zh-CN" sz="3200" dirty="0"/>
          </a:p>
          <a:p>
            <a:pPr marL="514350" indent="-514350">
              <a:lnSpc>
                <a:spcPct val="80000"/>
              </a:lnSpc>
              <a:buFont typeface="Wingdings" panose="05000000000000000000" pitchFamily="2" charset="2"/>
              <a:buAutoNum type="arabicPeriod"/>
            </a:pPr>
            <a:r>
              <a:rPr lang="en-US" altLang="zh-CN" sz="3200" dirty="0"/>
              <a:t>MPEG</a:t>
            </a:r>
            <a:r>
              <a:rPr lang="zh-CN" altLang="en-US" sz="3200" dirty="0"/>
              <a:t>标准简介</a:t>
            </a:r>
            <a:endParaRPr lang="en-US" altLang="zh-CN" sz="3200" dirty="0"/>
          </a:p>
          <a:p>
            <a:pPr lvl="1">
              <a:lnSpc>
                <a:spcPct val="80000"/>
              </a:lnSpc>
            </a:pPr>
            <a:r>
              <a:rPr lang="en-US" altLang="zh-CN" sz="2800" dirty="0"/>
              <a:t>MPEG-1</a:t>
            </a:r>
          </a:p>
          <a:p>
            <a:pPr lvl="1">
              <a:lnSpc>
                <a:spcPct val="80000"/>
              </a:lnSpc>
            </a:pPr>
            <a:r>
              <a:rPr lang="en-US" altLang="zh-CN" sz="2800" dirty="0"/>
              <a:t>MPEG-2</a:t>
            </a:r>
          </a:p>
          <a:p>
            <a:pPr lvl="1">
              <a:lnSpc>
                <a:spcPct val="80000"/>
              </a:lnSpc>
            </a:pPr>
            <a:r>
              <a:rPr lang="en-US" altLang="zh-CN" sz="2800" dirty="0"/>
              <a:t>MPEG-4</a:t>
            </a:r>
          </a:p>
          <a:p>
            <a:pPr lvl="1">
              <a:lnSpc>
                <a:spcPct val="80000"/>
              </a:lnSpc>
            </a:pPr>
            <a:r>
              <a:rPr lang="en-US" altLang="en-US" sz="2800" dirty="0"/>
              <a:t>MPEG-7</a:t>
            </a:r>
            <a:endParaRPr lang="zh-CN" altLang="en-US" sz="2800" dirty="0"/>
          </a:p>
        </p:txBody>
      </p:sp>
      <p:sp>
        <p:nvSpPr>
          <p:cNvPr id="21508" name="灯片编号占位符 6">
            <a:extLst>
              <a:ext uri="{FF2B5EF4-FFF2-40B4-BE49-F238E27FC236}">
                <a16:creationId xmlns:a16="http://schemas.microsoft.com/office/drawing/2014/main" id="{069E0B5C-04A8-45EF-B71C-B3596F87A31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7007E5D-D8D7-4BB9-BEE9-3715B8369A84}" type="slidenum">
              <a:rPr lang="en-US" altLang="zh-CN" sz="1400" smtClean="0">
                <a:latin typeface="Tahoma" panose="020B0604030504040204" pitchFamily="34" charset="0"/>
                <a:cs typeface="楷体_GB2312" pitchFamily="49" charset="-122"/>
              </a:rPr>
              <a:pPr>
                <a:lnSpc>
                  <a:spcPct val="100000"/>
                </a:lnSpc>
                <a:spcBef>
                  <a:spcPct val="0"/>
                </a:spcBef>
                <a:buFontTx/>
                <a:buNone/>
              </a:pPr>
              <a:t>2</a:t>
            </a:fld>
            <a:r>
              <a:rPr lang="en-US" altLang="zh-CN" sz="1400">
                <a:latin typeface="Tahoma" panose="020B0604030504040204" pitchFamily="34" charset="0"/>
                <a:cs typeface="楷体_GB2312" pitchFamily="49" charset="-122"/>
              </a:rPr>
              <a:t>/53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7">
            <a:extLst>
              <a:ext uri="{FF2B5EF4-FFF2-40B4-BE49-F238E27FC236}">
                <a16:creationId xmlns:a16="http://schemas.microsoft.com/office/drawing/2014/main" id="{637FAB67-E0A7-4E36-992F-FC084042840F}"/>
              </a:ext>
            </a:extLst>
          </p:cNvPr>
          <p:cNvSpPr>
            <a:spLocks noGrp="1"/>
          </p:cNvSpPr>
          <p:nvPr>
            <p:ph type="title"/>
          </p:nvPr>
        </p:nvSpPr>
        <p:spPr/>
        <p:txBody>
          <a:bodyPr/>
          <a:lstStyle/>
          <a:p>
            <a:r>
              <a:rPr lang="en-US" altLang="zh-CN" dirty="0"/>
              <a:t>MPEG</a:t>
            </a:r>
            <a:r>
              <a:rPr lang="zh-CN" altLang="en-US" dirty="0"/>
              <a:t>合作关系</a:t>
            </a:r>
          </a:p>
        </p:txBody>
      </p:sp>
      <p:sp>
        <p:nvSpPr>
          <p:cNvPr id="30723" name="内容占位符 8">
            <a:extLst>
              <a:ext uri="{FF2B5EF4-FFF2-40B4-BE49-F238E27FC236}">
                <a16:creationId xmlns:a16="http://schemas.microsoft.com/office/drawing/2014/main" id="{AC9C28DB-724F-44EB-848B-88EF262FE3EA}"/>
              </a:ext>
            </a:extLst>
          </p:cNvPr>
          <p:cNvSpPr>
            <a:spLocks noGrp="1"/>
          </p:cNvSpPr>
          <p:nvPr>
            <p:ph idx="1"/>
          </p:nvPr>
        </p:nvSpPr>
        <p:spPr>
          <a:xfrm>
            <a:off x="300038" y="928688"/>
            <a:ext cx="8650287" cy="5065712"/>
          </a:xfrm>
        </p:spPr>
        <p:txBody>
          <a:bodyPr/>
          <a:lstStyle/>
          <a:p>
            <a:endParaRPr lang="en-US" altLang="zh-CN" dirty="0"/>
          </a:p>
          <a:p>
            <a:endParaRPr lang="en-US" altLang="zh-CN" dirty="0"/>
          </a:p>
          <a:p>
            <a:r>
              <a:rPr lang="en-US" altLang="zh-CN" dirty="0"/>
              <a:t>Joint Video Team(JVT)</a:t>
            </a:r>
          </a:p>
          <a:p>
            <a:pPr lvl="1"/>
            <a:r>
              <a:rPr lang="en-US" altLang="zh-CN" dirty="0"/>
              <a:t>2001</a:t>
            </a:r>
            <a:r>
              <a:rPr lang="zh-CN" altLang="en-US" dirty="0"/>
              <a:t>年与 </a:t>
            </a:r>
            <a:r>
              <a:rPr lang="en-US" altLang="zh-CN" dirty="0"/>
              <a:t>ITU-T SG16/Q.6 (Study Group 16 / Question 6) – VCEG (Video Coding Experts Group)</a:t>
            </a:r>
            <a:r>
              <a:rPr lang="zh-CN" altLang="en-US" dirty="0"/>
              <a:t>联合组成</a:t>
            </a:r>
            <a:r>
              <a:rPr lang="en-US" altLang="zh-CN" dirty="0"/>
              <a:t>JVT</a:t>
            </a:r>
            <a:r>
              <a:rPr lang="zh-CN" altLang="en-US" dirty="0"/>
              <a:t>来开发新的视频编码推荐及国际标准</a:t>
            </a:r>
            <a:endParaRPr lang="en-US" altLang="zh-CN" dirty="0"/>
          </a:p>
          <a:p>
            <a:pPr lvl="1"/>
            <a:r>
              <a:rPr lang="zh-CN" altLang="en-US" dirty="0"/>
              <a:t>主要成果：</a:t>
            </a:r>
            <a:r>
              <a:rPr lang="en-US" altLang="zh-CN" dirty="0"/>
              <a:t>H.264/MPEG-4 AVC(MPEG-4 Part 10)</a:t>
            </a:r>
          </a:p>
          <a:p>
            <a:pPr lvl="1"/>
            <a:endParaRPr lang="en-US" altLang="zh-CN" dirty="0"/>
          </a:p>
          <a:p>
            <a:r>
              <a:rPr lang="en-US" altLang="zh-CN" dirty="0"/>
              <a:t>Joint Collaborative Team on Video Coding (JCT-VC)</a:t>
            </a:r>
          </a:p>
          <a:p>
            <a:pPr lvl="1"/>
            <a:r>
              <a:rPr lang="en-US" altLang="zh-CN" dirty="0"/>
              <a:t>2010</a:t>
            </a:r>
            <a:r>
              <a:rPr lang="zh-CN" altLang="en-US" dirty="0"/>
              <a:t>年与 </a:t>
            </a:r>
            <a:r>
              <a:rPr lang="en-US" altLang="zh-CN" dirty="0"/>
              <a:t>VCEG </a:t>
            </a:r>
            <a:r>
              <a:rPr lang="zh-CN" altLang="en-US" dirty="0"/>
              <a:t>联合组成</a:t>
            </a:r>
            <a:r>
              <a:rPr lang="en-US" altLang="zh-CN" dirty="0"/>
              <a:t>JCT-VC</a:t>
            </a:r>
            <a:r>
              <a:rPr lang="zh-CN" altLang="en-US" dirty="0"/>
              <a:t>来开发高效视频编码</a:t>
            </a:r>
            <a:endParaRPr lang="en-US" altLang="zh-CN" dirty="0"/>
          </a:p>
          <a:p>
            <a:pPr lvl="1"/>
            <a:r>
              <a:rPr lang="zh-CN" altLang="en-US" dirty="0"/>
              <a:t>主要成果：</a:t>
            </a:r>
            <a:r>
              <a:rPr lang="en-US" altLang="zh-CN" dirty="0"/>
              <a:t>HEVC (H.265 and MPEG-H Part 2)</a:t>
            </a:r>
          </a:p>
          <a:p>
            <a:pPr lvl="1">
              <a:buFont typeface="Wingdings" panose="05000000000000000000" pitchFamily="2" charset="2"/>
              <a:buNone/>
            </a:pPr>
            <a:endParaRPr lang="en-US" altLang="zh-CN" dirty="0"/>
          </a:p>
        </p:txBody>
      </p:sp>
      <p:sp>
        <p:nvSpPr>
          <p:cNvPr id="2" name="灯片编号占位符 1">
            <a:extLst>
              <a:ext uri="{FF2B5EF4-FFF2-40B4-BE49-F238E27FC236}">
                <a16:creationId xmlns:a16="http://schemas.microsoft.com/office/drawing/2014/main" id="{7740654F-FE56-4FEC-B496-E04EDC2964C2}"/>
              </a:ext>
            </a:extLst>
          </p:cNvPr>
          <p:cNvSpPr>
            <a:spLocks noGrp="1"/>
          </p:cNvSpPr>
          <p:nvPr>
            <p:ph type="sldNum" sz="quarter" idx="12"/>
          </p:nvPr>
        </p:nvSpPr>
        <p:spPr/>
        <p:txBody>
          <a:bodyPr/>
          <a:lstStyle/>
          <a:p>
            <a:pPr>
              <a:defRPr/>
            </a:pPr>
            <a:fld id="{ED30DE6B-1AAF-4DE0-A473-17BDB5E1495B}" type="slidenum">
              <a:rPr lang="zh-CN" altLang="en-US" smtClean="0"/>
              <a:pPr>
                <a:defRPr/>
              </a:pPr>
              <a:t>20</a:t>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24B88-2367-40C8-A532-DB8CF3BAF93A}"/>
              </a:ext>
            </a:extLst>
          </p:cNvPr>
          <p:cNvSpPr>
            <a:spLocks noGrp="1"/>
          </p:cNvSpPr>
          <p:nvPr>
            <p:ph type="title"/>
          </p:nvPr>
        </p:nvSpPr>
        <p:spPr/>
        <p:txBody>
          <a:bodyPr/>
          <a:lstStyle/>
          <a:p>
            <a:r>
              <a:rPr lang="en-US" altLang="zh-CN" dirty="0"/>
              <a:t>MPEG</a:t>
            </a:r>
            <a:r>
              <a:rPr lang="zh-CN" altLang="en-US" dirty="0"/>
              <a:t>合作关系</a:t>
            </a:r>
          </a:p>
        </p:txBody>
      </p:sp>
      <p:sp>
        <p:nvSpPr>
          <p:cNvPr id="3" name="内容占位符 2">
            <a:extLst>
              <a:ext uri="{FF2B5EF4-FFF2-40B4-BE49-F238E27FC236}">
                <a16:creationId xmlns:a16="http://schemas.microsoft.com/office/drawing/2014/main" id="{CC676339-282B-42F6-81AD-4727EF728F3D}"/>
              </a:ext>
            </a:extLst>
          </p:cNvPr>
          <p:cNvSpPr>
            <a:spLocks noGrp="1"/>
          </p:cNvSpPr>
          <p:nvPr>
            <p:ph idx="1"/>
          </p:nvPr>
        </p:nvSpPr>
        <p:spPr/>
        <p:txBody>
          <a:bodyPr/>
          <a:lstStyle/>
          <a:p>
            <a:endParaRPr lang="en-US" altLang="zh-CN" dirty="0"/>
          </a:p>
          <a:p>
            <a:endParaRPr lang="en-US" altLang="zh-CN" dirty="0"/>
          </a:p>
          <a:p>
            <a:r>
              <a:rPr lang="en-US" altLang="zh-CN" dirty="0"/>
              <a:t>Joint Video Exploration Team (JVET)</a:t>
            </a:r>
          </a:p>
          <a:p>
            <a:pPr lvl="1"/>
            <a:r>
              <a:rPr lang="en-US" altLang="zh-CN" dirty="0"/>
              <a:t>2015</a:t>
            </a:r>
            <a:r>
              <a:rPr lang="zh-CN" altLang="en-US" dirty="0"/>
              <a:t>年开始制定适用于标准动态范围视频</a:t>
            </a:r>
            <a:r>
              <a:rPr lang="en-US" altLang="zh-CN" dirty="0"/>
              <a:t>, </a:t>
            </a:r>
            <a:r>
              <a:rPr lang="zh-CN" altLang="en-US" dirty="0"/>
              <a:t>高动态范围视频</a:t>
            </a:r>
            <a:r>
              <a:rPr lang="en-US" altLang="zh-CN" dirty="0"/>
              <a:t>, 360</a:t>
            </a:r>
            <a:r>
              <a:rPr lang="zh-CN" altLang="en-US" dirty="0"/>
              <a:t>度视频</a:t>
            </a:r>
            <a:r>
              <a:rPr lang="en-US" altLang="zh-CN" dirty="0"/>
              <a:t>, </a:t>
            </a:r>
            <a:r>
              <a:rPr lang="zh-CN" altLang="en-US" dirty="0"/>
              <a:t>以及其他新的视频格式</a:t>
            </a:r>
            <a:r>
              <a:rPr lang="en-US" altLang="zh-CN" dirty="0"/>
              <a:t> (e.g., </a:t>
            </a:r>
            <a:r>
              <a:rPr lang="zh-CN" altLang="en-US" dirty="0"/>
              <a:t>全景格式</a:t>
            </a:r>
            <a:r>
              <a:rPr lang="en-US" altLang="zh-CN" dirty="0"/>
              <a:t>) </a:t>
            </a:r>
            <a:r>
              <a:rPr lang="zh-CN" altLang="en-US" dirty="0"/>
              <a:t>的视频标准</a:t>
            </a:r>
            <a:endParaRPr lang="en-US" altLang="zh-CN" dirty="0"/>
          </a:p>
          <a:p>
            <a:pPr lvl="1"/>
            <a:r>
              <a:rPr lang="zh-CN" altLang="en-US" dirty="0"/>
              <a:t>主要成果：</a:t>
            </a:r>
            <a:r>
              <a:rPr lang="en-US" altLang="zh-CN" i="1" dirty="0"/>
              <a:t>VVC</a:t>
            </a:r>
            <a:r>
              <a:rPr lang="zh-CN" altLang="en-US" dirty="0"/>
              <a:t>（</a:t>
            </a:r>
            <a:r>
              <a:rPr lang="en-US" altLang="zh-CN" i="1" dirty="0"/>
              <a:t> </a:t>
            </a:r>
            <a:r>
              <a:rPr lang="en-US" altLang="zh-CN" dirty="0"/>
              <a:t>H.266,MPEG-I Part 3</a:t>
            </a:r>
            <a:r>
              <a:rPr lang="zh-CN" altLang="en-US" dirty="0"/>
              <a:t>）</a:t>
            </a:r>
            <a:endParaRPr lang="en-US" altLang="zh-CN" dirty="0"/>
          </a:p>
          <a:p>
            <a:endParaRPr lang="zh-CN" altLang="en-US" dirty="0"/>
          </a:p>
        </p:txBody>
      </p:sp>
      <p:sp>
        <p:nvSpPr>
          <p:cNvPr id="4" name="灯片编号占位符 3">
            <a:extLst>
              <a:ext uri="{FF2B5EF4-FFF2-40B4-BE49-F238E27FC236}">
                <a16:creationId xmlns:a16="http://schemas.microsoft.com/office/drawing/2014/main" id="{1DCE5400-113B-45DD-A96A-5FA05C8A5BA0}"/>
              </a:ext>
            </a:extLst>
          </p:cNvPr>
          <p:cNvSpPr>
            <a:spLocks noGrp="1"/>
          </p:cNvSpPr>
          <p:nvPr>
            <p:ph type="sldNum" sz="quarter" idx="12"/>
          </p:nvPr>
        </p:nvSpPr>
        <p:spPr/>
        <p:txBody>
          <a:bodyPr/>
          <a:lstStyle/>
          <a:p>
            <a:pPr>
              <a:defRPr/>
            </a:pPr>
            <a:fld id="{CC90DC6A-70E6-4473-86B2-B5F841C3144D}" type="slidenum">
              <a:rPr lang="zh-CN" altLang="en-US" smtClean="0"/>
              <a:pPr>
                <a:defRPr/>
              </a:pPr>
              <a:t>21</a:t>
            </a:fld>
            <a:endParaRPr lang="en-US" altLang="zh-CN"/>
          </a:p>
        </p:txBody>
      </p:sp>
    </p:spTree>
    <p:extLst>
      <p:ext uri="{BB962C8B-B14F-4D97-AF65-F5344CB8AC3E}">
        <p14:creationId xmlns:p14="http://schemas.microsoft.com/office/powerpoint/2010/main" val="1039544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D950D1A7-9488-48BA-B7AF-4C2BBB833C9E}"/>
              </a:ext>
            </a:extLst>
          </p:cNvPr>
          <p:cNvSpPr>
            <a:spLocks noGrp="1"/>
          </p:cNvSpPr>
          <p:nvPr>
            <p:ph type="title"/>
          </p:nvPr>
        </p:nvSpPr>
        <p:spPr/>
        <p:txBody>
          <a:bodyPr/>
          <a:lstStyle/>
          <a:p>
            <a:r>
              <a:rPr lang="en-US" altLang="zh-CN"/>
              <a:t>MPEG</a:t>
            </a:r>
            <a:r>
              <a:rPr lang="zh-CN" altLang="en-US"/>
              <a:t>标准的创建过程</a:t>
            </a:r>
          </a:p>
        </p:txBody>
      </p:sp>
      <p:sp>
        <p:nvSpPr>
          <p:cNvPr id="3" name="内容占位符 2">
            <a:extLst>
              <a:ext uri="{FF2B5EF4-FFF2-40B4-BE49-F238E27FC236}">
                <a16:creationId xmlns:a16="http://schemas.microsoft.com/office/drawing/2014/main" id="{2AA53398-666F-4C4A-8F77-25A50C28B768}"/>
              </a:ext>
            </a:extLst>
          </p:cNvPr>
          <p:cNvSpPr>
            <a:spLocks noGrp="1"/>
          </p:cNvSpPr>
          <p:nvPr>
            <p:ph idx="1"/>
          </p:nvPr>
        </p:nvSpPr>
        <p:spPr/>
        <p:txBody>
          <a:bodyPr/>
          <a:lstStyle/>
          <a:p>
            <a:pPr lvl="1">
              <a:lnSpc>
                <a:spcPct val="80000"/>
              </a:lnSpc>
            </a:pPr>
            <a:r>
              <a:rPr lang="en-US" altLang="zh-CN"/>
              <a:t>New Proposal (Subcommittee, Tech. committee</a:t>
            </a:r>
            <a:r>
              <a:rPr lang="zh-CN" altLang="en-US"/>
              <a:t>批准</a:t>
            </a:r>
            <a:r>
              <a:rPr lang="en-US" altLang="zh-CN"/>
              <a:t>)-&gt;</a:t>
            </a:r>
          </a:p>
          <a:p>
            <a:pPr lvl="1">
              <a:lnSpc>
                <a:spcPct val="80000"/>
              </a:lnSpc>
              <a:buFont typeface="Wingdings" panose="05000000000000000000" pitchFamily="2" charset="2"/>
              <a:buNone/>
            </a:pPr>
            <a:r>
              <a:rPr lang="en-US" altLang="zh-CN"/>
              <a:t>Call for proposals</a:t>
            </a:r>
          </a:p>
          <a:p>
            <a:pPr lvl="1">
              <a:lnSpc>
                <a:spcPct val="80000"/>
              </a:lnSpc>
            </a:pPr>
            <a:r>
              <a:rPr lang="en-US" altLang="zh-CN"/>
              <a:t>Verification Model (Simulation</a:t>
            </a:r>
            <a:r>
              <a:rPr lang="zh-CN" altLang="en-US"/>
              <a:t> </a:t>
            </a:r>
            <a:r>
              <a:rPr lang="en-US" altLang="zh-CN"/>
              <a:t>and Test Model) </a:t>
            </a:r>
          </a:p>
          <a:p>
            <a:pPr lvl="1">
              <a:lnSpc>
                <a:spcPct val="80000"/>
              </a:lnSpc>
            </a:pPr>
            <a:endParaRPr lang="en-US" altLang="zh-CN"/>
          </a:p>
          <a:p>
            <a:pPr lvl="1">
              <a:lnSpc>
                <a:spcPct val="80000"/>
              </a:lnSpc>
            </a:pPr>
            <a:r>
              <a:rPr lang="zh-CN" altLang="en-US"/>
              <a:t>工作草案</a:t>
            </a:r>
            <a:r>
              <a:rPr lang="en-US" altLang="zh-CN"/>
              <a:t>Working Draft</a:t>
            </a:r>
            <a:r>
              <a:rPr lang="zh-CN" altLang="en-US"/>
              <a:t>，内部交流修改</a:t>
            </a:r>
            <a:endParaRPr lang="en-US" altLang="zh-CN"/>
          </a:p>
          <a:p>
            <a:pPr lvl="1">
              <a:lnSpc>
                <a:spcPct val="80000"/>
              </a:lnSpc>
            </a:pPr>
            <a:endParaRPr lang="en-US" altLang="zh-CN"/>
          </a:p>
          <a:p>
            <a:pPr lvl="1">
              <a:lnSpc>
                <a:spcPct val="80000"/>
              </a:lnSpc>
            </a:pPr>
            <a:r>
              <a:rPr lang="zh-CN" altLang="en-US"/>
              <a:t>委员会草案</a:t>
            </a:r>
            <a:r>
              <a:rPr lang="en-US" altLang="zh-CN"/>
              <a:t>Committee Draft</a:t>
            </a:r>
          </a:p>
          <a:p>
            <a:pPr lvl="1">
              <a:lnSpc>
                <a:spcPct val="80000"/>
              </a:lnSpc>
            </a:pPr>
            <a:endParaRPr lang="en-US" altLang="zh-CN"/>
          </a:p>
          <a:p>
            <a:pPr lvl="1">
              <a:lnSpc>
                <a:spcPct val="80000"/>
              </a:lnSpc>
            </a:pPr>
            <a:r>
              <a:rPr lang="zh-CN" altLang="en-US"/>
              <a:t>最终委员会草案</a:t>
            </a:r>
            <a:r>
              <a:rPr lang="en-US" altLang="zh-CN"/>
              <a:t>(Final Committee Draft)</a:t>
            </a:r>
          </a:p>
          <a:p>
            <a:pPr lvl="1">
              <a:lnSpc>
                <a:spcPct val="80000"/>
              </a:lnSpc>
            </a:pPr>
            <a:endParaRPr lang="en-US" altLang="zh-CN"/>
          </a:p>
          <a:p>
            <a:pPr lvl="1">
              <a:lnSpc>
                <a:spcPct val="80000"/>
              </a:lnSpc>
            </a:pPr>
            <a:r>
              <a:rPr lang="zh-CN" altLang="en-US"/>
              <a:t>最终国际标准草案</a:t>
            </a:r>
            <a:r>
              <a:rPr lang="en-US" altLang="zh-CN"/>
              <a:t>(Final Draft International Standard)</a:t>
            </a:r>
          </a:p>
          <a:p>
            <a:pPr lvl="1">
              <a:lnSpc>
                <a:spcPct val="80000"/>
              </a:lnSpc>
            </a:pPr>
            <a:endParaRPr lang="en-US" altLang="zh-CN"/>
          </a:p>
          <a:p>
            <a:pPr lvl="1">
              <a:lnSpc>
                <a:spcPct val="80000"/>
              </a:lnSpc>
            </a:pPr>
            <a:r>
              <a:rPr lang="zh-CN" altLang="en-US"/>
              <a:t>国际标准</a:t>
            </a:r>
            <a:r>
              <a:rPr lang="en-US" altLang="zh-CN"/>
              <a:t>(International Standard)</a:t>
            </a:r>
          </a:p>
        </p:txBody>
      </p:sp>
      <p:sp>
        <p:nvSpPr>
          <p:cNvPr id="32772" name="灯片编号占位符 5">
            <a:extLst>
              <a:ext uri="{FF2B5EF4-FFF2-40B4-BE49-F238E27FC236}">
                <a16:creationId xmlns:a16="http://schemas.microsoft.com/office/drawing/2014/main" id="{40E76E67-E31A-4841-9A43-2178063A004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D2993792-4976-47EB-8ADA-69AD9FF927BD}" type="slidenum">
              <a:rPr lang="en-US" altLang="zh-CN" sz="1400" smtClean="0">
                <a:latin typeface="Tahoma" panose="020B0604030504040204" pitchFamily="34" charset="0"/>
                <a:cs typeface="楷体_GB2312" pitchFamily="49" charset="-122"/>
              </a:rPr>
              <a:pPr>
                <a:lnSpc>
                  <a:spcPct val="100000"/>
                </a:lnSpc>
                <a:spcBef>
                  <a:spcPct val="0"/>
                </a:spcBef>
                <a:buFontTx/>
                <a:buNone/>
              </a:pPr>
              <a:t>22</a:t>
            </a:fld>
            <a:r>
              <a:rPr lang="en-US" altLang="zh-CN" sz="1400">
                <a:latin typeface="Tahoma" panose="020B0604030504040204" pitchFamily="34" charset="0"/>
                <a:cs typeface="楷体_GB2312" pitchFamily="49" charset="-122"/>
              </a:rPr>
              <a:t>/53</a:t>
            </a:r>
          </a:p>
        </p:txBody>
      </p:sp>
      <p:sp>
        <p:nvSpPr>
          <p:cNvPr id="7" name="下箭头 6">
            <a:extLst>
              <a:ext uri="{FF2B5EF4-FFF2-40B4-BE49-F238E27FC236}">
                <a16:creationId xmlns:a16="http://schemas.microsoft.com/office/drawing/2014/main" id="{72C7691A-D11A-450D-B843-12A204E41895}"/>
              </a:ext>
            </a:extLst>
          </p:cNvPr>
          <p:cNvSpPr/>
          <p:nvPr/>
        </p:nvSpPr>
        <p:spPr>
          <a:xfrm>
            <a:off x="4270375" y="4343400"/>
            <a:ext cx="1524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endParaRPr lang="en-US" altLang="zh-CN">
              <a:solidFill>
                <a:srgbClr val="FFFFFF"/>
              </a:solidFill>
              <a:latin typeface="Calibri" panose="020F0502020204030204" pitchFamily="34" charset="0"/>
            </a:endParaRPr>
          </a:p>
        </p:txBody>
      </p:sp>
      <p:sp>
        <p:nvSpPr>
          <p:cNvPr id="8" name="下箭头 7">
            <a:extLst>
              <a:ext uri="{FF2B5EF4-FFF2-40B4-BE49-F238E27FC236}">
                <a16:creationId xmlns:a16="http://schemas.microsoft.com/office/drawing/2014/main" id="{14569855-8337-4E65-838E-DB6D3BC0928A}"/>
              </a:ext>
            </a:extLst>
          </p:cNvPr>
          <p:cNvSpPr/>
          <p:nvPr/>
        </p:nvSpPr>
        <p:spPr>
          <a:xfrm>
            <a:off x="4264025" y="5029200"/>
            <a:ext cx="1524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endParaRPr lang="en-US" altLang="zh-CN">
              <a:solidFill>
                <a:srgbClr val="FFFFFF"/>
              </a:solidFill>
              <a:latin typeface="Calibri" panose="020F0502020204030204" pitchFamily="34" charset="0"/>
            </a:endParaRPr>
          </a:p>
        </p:txBody>
      </p:sp>
      <p:sp>
        <p:nvSpPr>
          <p:cNvPr id="9" name="下箭头 8">
            <a:extLst>
              <a:ext uri="{FF2B5EF4-FFF2-40B4-BE49-F238E27FC236}">
                <a16:creationId xmlns:a16="http://schemas.microsoft.com/office/drawing/2014/main" id="{A9AE9B24-F1CD-43F2-AFAB-E1639DEDF423}"/>
              </a:ext>
            </a:extLst>
          </p:cNvPr>
          <p:cNvSpPr/>
          <p:nvPr/>
        </p:nvSpPr>
        <p:spPr>
          <a:xfrm>
            <a:off x="4264025" y="5780088"/>
            <a:ext cx="1524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endParaRPr lang="en-US" altLang="zh-CN">
              <a:solidFill>
                <a:srgbClr val="FFFFFF"/>
              </a:solidFill>
              <a:latin typeface="Calibri" panose="020F0502020204030204" pitchFamily="34" charset="0"/>
            </a:endParaRPr>
          </a:p>
        </p:txBody>
      </p:sp>
      <p:sp>
        <p:nvSpPr>
          <p:cNvPr id="10" name="下箭头 9">
            <a:extLst>
              <a:ext uri="{FF2B5EF4-FFF2-40B4-BE49-F238E27FC236}">
                <a16:creationId xmlns:a16="http://schemas.microsoft.com/office/drawing/2014/main" id="{68CFAB02-2276-499A-BA33-E9F67F4FA3E2}"/>
              </a:ext>
            </a:extLst>
          </p:cNvPr>
          <p:cNvSpPr/>
          <p:nvPr/>
        </p:nvSpPr>
        <p:spPr>
          <a:xfrm>
            <a:off x="4264025" y="3657600"/>
            <a:ext cx="1524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endParaRPr lang="en-US" altLang="zh-CN">
              <a:solidFill>
                <a:srgbClr val="FFFFFF"/>
              </a:solidFill>
              <a:latin typeface="Calibri" panose="020F0502020204030204" pitchFamily="34" charset="0"/>
            </a:endParaRPr>
          </a:p>
        </p:txBody>
      </p:sp>
      <p:sp>
        <p:nvSpPr>
          <p:cNvPr id="21515" name="文本框 11">
            <a:extLst>
              <a:ext uri="{FF2B5EF4-FFF2-40B4-BE49-F238E27FC236}">
                <a16:creationId xmlns:a16="http://schemas.microsoft.com/office/drawing/2014/main" id="{6F736C38-9776-44EA-A3D4-C49D12A9BB00}"/>
              </a:ext>
            </a:extLst>
          </p:cNvPr>
          <p:cNvSpPr txBox="1">
            <a:spLocks noChangeArrowheads="1"/>
          </p:cNvSpPr>
          <p:nvPr/>
        </p:nvSpPr>
        <p:spPr bwMode="auto">
          <a:xfrm>
            <a:off x="4629150" y="5715000"/>
            <a:ext cx="3524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800">
                <a:latin typeface="Tahoma" panose="020B0604030504040204" pitchFamily="34" charset="0"/>
                <a:cs typeface="楷体_GB2312" pitchFamily="49" charset="-122"/>
              </a:rPr>
              <a:t>ISO</a:t>
            </a:r>
            <a:r>
              <a:rPr lang="zh-CN" altLang="en-US" sz="1800">
                <a:latin typeface="Tahoma" panose="020B0604030504040204" pitchFamily="34" charset="0"/>
                <a:cs typeface="楷体_GB2312" pitchFamily="49" charset="-122"/>
              </a:rPr>
              <a:t>和</a:t>
            </a:r>
            <a:r>
              <a:rPr lang="en-US" altLang="zh-CN" sz="1800">
                <a:latin typeface="Tahoma" panose="020B0604030504040204" pitchFamily="34" charset="0"/>
                <a:cs typeface="楷体_GB2312" pitchFamily="49" charset="-122"/>
              </a:rPr>
              <a:t>National Bodies Yes/No?</a:t>
            </a:r>
          </a:p>
        </p:txBody>
      </p:sp>
      <p:sp>
        <p:nvSpPr>
          <p:cNvPr id="21516" name="文本框 13">
            <a:extLst>
              <a:ext uri="{FF2B5EF4-FFF2-40B4-BE49-F238E27FC236}">
                <a16:creationId xmlns:a16="http://schemas.microsoft.com/office/drawing/2014/main" id="{719FF3E0-DC94-4DD5-BC5E-7C32906DD323}"/>
              </a:ext>
            </a:extLst>
          </p:cNvPr>
          <p:cNvSpPr txBox="1">
            <a:spLocks noChangeArrowheads="1"/>
          </p:cNvSpPr>
          <p:nvPr/>
        </p:nvSpPr>
        <p:spPr bwMode="auto">
          <a:xfrm>
            <a:off x="4618038" y="4241800"/>
            <a:ext cx="251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800">
                <a:latin typeface="Tahoma" panose="020B0604030504040204" pitchFamily="34" charset="0"/>
                <a:cs typeface="楷体_GB2312" pitchFamily="49" charset="-122"/>
              </a:rPr>
              <a:t>National Bodies </a:t>
            </a:r>
            <a:r>
              <a:rPr lang="zh-CN" altLang="en-US" sz="1800">
                <a:latin typeface="Tahoma" panose="020B0604030504040204" pitchFamily="34" charset="0"/>
                <a:cs typeface="楷体_GB2312" pitchFamily="49" charset="-122"/>
              </a:rPr>
              <a:t>投票</a:t>
            </a:r>
          </a:p>
        </p:txBody>
      </p:sp>
      <p:sp>
        <p:nvSpPr>
          <p:cNvPr id="21517" name="文本框 14">
            <a:extLst>
              <a:ext uri="{FF2B5EF4-FFF2-40B4-BE49-F238E27FC236}">
                <a16:creationId xmlns:a16="http://schemas.microsoft.com/office/drawing/2014/main" id="{6055B22A-4B49-4D48-AC7B-477645A8E4F1}"/>
              </a:ext>
            </a:extLst>
          </p:cNvPr>
          <p:cNvSpPr txBox="1">
            <a:spLocks noChangeArrowheads="1"/>
          </p:cNvSpPr>
          <p:nvPr/>
        </p:nvSpPr>
        <p:spPr bwMode="auto">
          <a:xfrm>
            <a:off x="4608513" y="4964113"/>
            <a:ext cx="2514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800">
                <a:latin typeface="Tahoma" panose="020B0604030504040204" pitchFamily="34" charset="0"/>
                <a:cs typeface="楷体_GB2312" pitchFamily="49" charset="-122"/>
              </a:rPr>
              <a:t>National Bodies </a:t>
            </a:r>
            <a:r>
              <a:rPr lang="zh-CN" altLang="en-US" sz="1800">
                <a:latin typeface="Tahoma" panose="020B0604030504040204" pitchFamily="34" charset="0"/>
                <a:cs typeface="楷体_GB2312" pitchFamily="49" charset="-122"/>
              </a:rPr>
              <a:t>投票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516"/>
                                        </p:tgtEl>
                                        <p:attrNameLst>
                                          <p:attrName>style.visibility</p:attrName>
                                        </p:attrNameLst>
                                      </p:cBhvr>
                                      <p:to>
                                        <p:strVal val="visible"/>
                                      </p:to>
                                    </p:set>
                                    <p:anim calcmode="lin" valueType="num">
                                      <p:cBhvr additive="base">
                                        <p:cTn id="29" dur="500" fill="hold"/>
                                        <p:tgtEl>
                                          <p:spTgt spid="21516"/>
                                        </p:tgtEl>
                                        <p:attrNameLst>
                                          <p:attrName>ppt_x</p:attrName>
                                        </p:attrNameLst>
                                      </p:cBhvr>
                                      <p:tavLst>
                                        <p:tav tm="0">
                                          <p:val>
                                            <p:strVal val="#ppt_x"/>
                                          </p:val>
                                        </p:tav>
                                        <p:tav tm="100000">
                                          <p:val>
                                            <p:strVal val="#ppt_x"/>
                                          </p:val>
                                        </p:tav>
                                      </p:tavLst>
                                    </p:anim>
                                    <p:anim calcmode="lin" valueType="num">
                                      <p:cBhvr additive="base">
                                        <p:cTn id="30" dur="500" fill="hold"/>
                                        <p:tgtEl>
                                          <p:spTgt spid="21516"/>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517"/>
                                        </p:tgtEl>
                                        <p:attrNameLst>
                                          <p:attrName>style.visibility</p:attrName>
                                        </p:attrNameLst>
                                      </p:cBhvr>
                                      <p:to>
                                        <p:strVal val="visible"/>
                                      </p:to>
                                    </p:set>
                                    <p:anim calcmode="lin" valueType="num">
                                      <p:cBhvr additive="base">
                                        <p:cTn id="45" dur="500" fill="hold"/>
                                        <p:tgtEl>
                                          <p:spTgt spid="21517"/>
                                        </p:tgtEl>
                                        <p:attrNameLst>
                                          <p:attrName>ppt_x</p:attrName>
                                        </p:attrNameLst>
                                      </p:cBhvr>
                                      <p:tavLst>
                                        <p:tav tm="0">
                                          <p:val>
                                            <p:strVal val="#ppt_x"/>
                                          </p:val>
                                        </p:tav>
                                        <p:tav tm="100000">
                                          <p:val>
                                            <p:strVal val="#ppt_x"/>
                                          </p:val>
                                        </p:tav>
                                      </p:tavLst>
                                    </p:anim>
                                    <p:anim calcmode="lin" valueType="num">
                                      <p:cBhvr additive="base">
                                        <p:cTn id="46" dur="500" fill="hold"/>
                                        <p:tgtEl>
                                          <p:spTgt spid="21517"/>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1515"/>
                                        </p:tgtEl>
                                        <p:attrNameLst>
                                          <p:attrName>style.visibility</p:attrName>
                                        </p:attrNameLst>
                                      </p:cBhvr>
                                      <p:to>
                                        <p:strVal val="visible"/>
                                      </p:to>
                                    </p:set>
                                    <p:anim calcmode="lin" valueType="num">
                                      <p:cBhvr additive="base">
                                        <p:cTn id="61" dur="500" fill="hold"/>
                                        <p:tgtEl>
                                          <p:spTgt spid="21515"/>
                                        </p:tgtEl>
                                        <p:attrNameLst>
                                          <p:attrName>ppt_x</p:attrName>
                                        </p:attrNameLst>
                                      </p:cBhvr>
                                      <p:tavLst>
                                        <p:tav tm="0">
                                          <p:val>
                                            <p:strVal val="#ppt_x"/>
                                          </p:val>
                                        </p:tav>
                                        <p:tav tm="100000">
                                          <p:val>
                                            <p:strVal val="#ppt_x"/>
                                          </p:val>
                                        </p:tav>
                                      </p:tavLst>
                                    </p:anim>
                                    <p:anim calcmode="lin" valueType="num">
                                      <p:cBhvr additive="base">
                                        <p:cTn id="62" dur="500" fill="hold"/>
                                        <p:tgtEl>
                                          <p:spTgt spid="21515"/>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21515" grpId="0"/>
      <p:bldP spid="21516" grpId="0"/>
      <p:bldP spid="215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FDA55A48-1A3F-4FA1-AA2A-F44FF565F996}"/>
              </a:ext>
            </a:extLst>
          </p:cNvPr>
          <p:cNvSpPr>
            <a:spLocks noGrp="1"/>
          </p:cNvSpPr>
          <p:nvPr>
            <p:ph type="title"/>
          </p:nvPr>
        </p:nvSpPr>
        <p:spPr/>
        <p:txBody>
          <a:bodyPr/>
          <a:lstStyle/>
          <a:p>
            <a:r>
              <a:rPr lang="en-US" altLang="zh-CN"/>
              <a:t>MPEG</a:t>
            </a:r>
            <a:r>
              <a:rPr lang="zh-CN" altLang="en-US"/>
              <a:t>标准</a:t>
            </a:r>
          </a:p>
        </p:txBody>
      </p:sp>
      <p:sp>
        <p:nvSpPr>
          <p:cNvPr id="33795" name="灯片编号占位符 5">
            <a:extLst>
              <a:ext uri="{FF2B5EF4-FFF2-40B4-BE49-F238E27FC236}">
                <a16:creationId xmlns:a16="http://schemas.microsoft.com/office/drawing/2014/main" id="{E47556A8-3094-4C11-BE01-66F2A4F4A9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1DF5EC3D-9681-48B3-ACB5-911475C113F9}" type="slidenum">
              <a:rPr lang="en-US" altLang="zh-CN" sz="1400" smtClean="0">
                <a:latin typeface="Tahoma" panose="020B0604030504040204" pitchFamily="34" charset="0"/>
                <a:cs typeface="楷体_GB2312" pitchFamily="49" charset="-122"/>
              </a:rPr>
              <a:pPr>
                <a:lnSpc>
                  <a:spcPct val="100000"/>
                </a:lnSpc>
                <a:spcBef>
                  <a:spcPct val="0"/>
                </a:spcBef>
                <a:buFontTx/>
                <a:buNone/>
              </a:pPr>
              <a:t>23</a:t>
            </a:fld>
            <a:r>
              <a:rPr lang="en-US" altLang="zh-CN" sz="1400">
                <a:latin typeface="Tahoma" panose="020B0604030504040204" pitchFamily="34" charset="0"/>
                <a:cs typeface="楷体_GB2312" pitchFamily="49" charset="-122"/>
              </a:rPr>
              <a:t>/53</a:t>
            </a:r>
          </a:p>
        </p:txBody>
      </p:sp>
      <p:pic>
        <p:nvPicPr>
          <p:cNvPr id="33796" name="图片 6">
            <a:extLst>
              <a:ext uri="{FF2B5EF4-FFF2-40B4-BE49-F238E27FC236}">
                <a16:creationId xmlns:a16="http://schemas.microsoft.com/office/drawing/2014/main" id="{EE0AD808-9B26-4398-9D73-60FF9890C0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92250"/>
            <a:ext cx="5183188" cy="504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6DC514DF-E39B-4CAE-971F-F4230F8FC843}"/>
              </a:ext>
            </a:extLst>
          </p:cNvPr>
          <p:cNvSpPr>
            <a:spLocks noGrp="1"/>
          </p:cNvSpPr>
          <p:nvPr>
            <p:ph type="title"/>
          </p:nvPr>
        </p:nvSpPr>
        <p:spPr/>
        <p:txBody>
          <a:bodyPr/>
          <a:lstStyle/>
          <a:p>
            <a:r>
              <a:rPr lang="en-US" altLang="zh-CN"/>
              <a:t>MPEG</a:t>
            </a:r>
            <a:r>
              <a:rPr lang="zh-CN" altLang="en-US"/>
              <a:t>标准的使用</a:t>
            </a:r>
          </a:p>
        </p:txBody>
      </p:sp>
      <p:pic>
        <p:nvPicPr>
          <p:cNvPr id="34819" name="内容占位符 6">
            <a:extLst>
              <a:ext uri="{FF2B5EF4-FFF2-40B4-BE49-F238E27FC236}">
                <a16:creationId xmlns:a16="http://schemas.microsoft.com/office/drawing/2014/main" id="{14CF73BE-B456-4D72-8F4A-39CF441BD3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1565275"/>
            <a:ext cx="6705600" cy="1903413"/>
          </a:xfrm>
        </p:spPr>
      </p:pic>
      <p:sp>
        <p:nvSpPr>
          <p:cNvPr id="34820" name="灯片编号占位符 5">
            <a:extLst>
              <a:ext uri="{FF2B5EF4-FFF2-40B4-BE49-F238E27FC236}">
                <a16:creationId xmlns:a16="http://schemas.microsoft.com/office/drawing/2014/main" id="{31D9284B-F0BF-43E6-B389-EEBE63DBE75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C92F0D85-1F88-4FC3-A682-9E2AE0974515}" type="slidenum">
              <a:rPr lang="en-US" altLang="zh-CN" sz="1400" smtClean="0">
                <a:latin typeface="Tahoma" panose="020B0604030504040204" pitchFamily="34" charset="0"/>
                <a:cs typeface="楷体_GB2312" pitchFamily="49" charset="-122"/>
              </a:rPr>
              <a:pPr>
                <a:lnSpc>
                  <a:spcPct val="100000"/>
                </a:lnSpc>
                <a:spcBef>
                  <a:spcPct val="0"/>
                </a:spcBef>
                <a:buFontTx/>
                <a:buNone/>
              </a:pPr>
              <a:t>24</a:t>
            </a:fld>
            <a:r>
              <a:rPr lang="en-US" altLang="zh-CN" sz="1400">
                <a:latin typeface="Tahoma" panose="020B0604030504040204" pitchFamily="34" charset="0"/>
                <a:cs typeface="楷体_GB2312" pitchFamily="49" charset="-122"/>
              </a:rPr>
              <a:t>/53</a:t>
            </a:r>
          </a:p>
        </p:txBody>
      </p:sp>
      <p:sp>
        <p:nvSpPr>
          <p:cNvPr id="9" name="Rectangle 3">
            <a:extLst>
              <a:ext uri="{FF2B5EF4-FFF2-40B4-BE49-F238E27FC236}">
                <a16:creationId xmlns:a16="http://schemas.microsoft.com/office/drawing/2014/main" id="{2753EFA2-060F-4E12-89ED-5A4F1840BEA4}"/>
              </a:ext>
            </a:extLst>
          </p:cNvPr>
          <p:cNvSpPr txBox="1">
            <a:spLocks noChangeArrowheads="1"/>
          </p:cNvSpPr>
          <p:nvPr/>
        </p:nvSpPr>
        <p:spPr bwMode="auto">
          <a:xfrm>
            <a:off x="990600" y="1252538"/>
            <a:ext cx="7772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a:solidFill>
                  <a:srgbClr val="0000E2"/>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Ø"/>
              <a:defRPr sz="28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cs typeface="楷体_GB2312"/>
              </a:defRPr>
            </a:lvl3pPr>
            <a:lvl4pPr marL="1600200" indent="-228600" algn="l" rtl="0" eaLnBrk="0" fontAlgn="base" hangingPunct="0">
              <a:spcBef>
                <a:spcPct val="20000"/>
              </a:spcBef>
              <a:spcAft>
                <a:spcPct val="0"/>
              </a:spcAft>
              <a:buClr>
                <a:srgbClr val="CC0066"/>
              </a:buClr>
              <a:buSzPct val="55000"/>
              <a:buFont typeface="Wingdings" panose="05000000000000000000" pitchFamily="2" charset="2"/>
              <a:buChar char="u"/>
              <a:defRPr sz="20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cs typeface="楷体_GB231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lnSpc>
                <a:spcPct val="90000"/>
              </a:lnSpc>
              <a:defRPr/>
            </a:pPr>
            <a:endParaRPr lang="en-US" altLang="zh-CN" sz="2800" kern="0" dirty="0"/>
          </a:p>
          <a:p>
            <a:pPr eaLnBrk="1" hangingPunct="1">
              <a:lnSpc>
                <a:spcPct val="90000"/>
              </a:lnSpc>
              <a:defRPr/>
            </a:pPr>
            <a:endParaRPr lang="en-US" altLang="zh-CN" sz="2800" kern="0" dirty="0"/>
          </a:p>
          <a:p>
            <a:pPr eaLnBrk="1" hangingPunct="1">
              <a:lnSpc>
                <a:spcPct val="90000"/>
              </a:lnSpc>
              <a:defRPr/>
            </a:pPr>
            <a:endParaRPr lang="en-US" altLang="zh-CN" sz="2800" kern="0" dirty="0"/>
          </a:p>
          <a:p>
            <a:pPr eaLnBrk="1" hangingPunct="1">
              <a:lnSpc>
                <a:spcPct val="90000"/>
              </a:lnSpc>
              <a:defRPr/>
            </a:pPr>
            <a:endParaRPr lang="en-US" altLang="zh-CN" sz="2800" kern="0" dirty="0"/>
          </a:p>
          <a:p>
            <a:pPr eaLnBrk="1" hangingPunct="1">
              <a:lnSpc>
                <a:spcPct val="90000"/>
              </a:lnSpc>
              <a:defRPr/>
            </a:pPr>
            <a:endParaRPr lang="en-US" altLang="zh-CN" sz="2800" kern="0" dirty="0"/>
          </a:p>
          <a:p>
            <a:pPr eaLnBrk="1" hangingPunct="1">
              <a:lnSpc>
                <a:spcPct val="90000"/>
              </a:lnSpc>
              <a:defRPr/>
            </a:pPr>
            <a:r>
              <a:rPr lang="en-US" altLang="zh-CN" sz="2800" kern="0" dirty="0"/>
              <a:t>MPEG</a:t>
            </a:r>
            <a:r>
              <a:rPr lang="zh-CN" altLang="en-US" sz="2800" kern="0" dirty="0"/>
              <a:t>标准使用不免费</a:t>
            </a:r>
            <a:endParaRPr lang="en-US" altLang="zh-CN" sz="2800" kern="0" dirty="0"/>
          </a:p>
          <a:p>
            <a:pPr eaLnBrk="1" hangingPunct="1">
              <a:lnSpc>
                <a:spcPct val="90000"/>
              </a:lnSpc>
              <a:defRPr/>
            </a:pPr>
            <a:r>
              <a:rPr lang="zh-CN" altLang="en-US" sz="2800" kern="0" dirty="0"/>
              <a:t>由</a:t>
            </a:r>
            <a:r>
              <a:rPr lang="en-US" altLang="zh-CN" sz="2800" kern="0" dirty="0"/>
              <a:t>MPEG LA</a:t>
            </a:r>
            <a:r>
              <a:rPr lang="zh-CN" altLang="en-US" sz="2800" kern="0" dirty="0"/>
              <a:t>有限责任公司为标准中的必要专利组成的专利池颁发许可。</a:t>
            </a:r>
            <a:endParaRPr lang="zh-CN" altLang="en-US" sz="2400" kern="0" dirty="0"/>
          </a:p>
        </p:txBody>
      </p:sp>
      <p:pic>
        <p:nvPicPr>
          <p:cNvPr id="34822" name="图片 10">
            <a:extLst>
              <a:ext uri="{FF2B5EF4-FFF2-40B4-BE49-F238E27FC236}">
                <a16:creationId xmlns:a16="http://schemas.microsoft.com/office/drawing/2014/main" id="{A5120A41-1F76-4D2B-97F9-A26E3E29C0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5029200"/>
            <a:ext cx="585628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文本框 11">
            <a:extLst>
              <a:ext uri="{FF2B5EF4-FFF2-40B4-BE49-F238E27FC236}">
                <a16:creationId xmlns:a16="http://schemas.microsoft.com/office/drawing/2014/main" id="{44AAF49A-FAFF-460E-9096-97D0BE6AA002}"/>
              </a:ext>
            </a:extLst>
          </p:cNvPr>
          <p:cNvSpPr txBox="1">
            <a:spLocks noChangeArrowheads="1"/>
          </p:cNvSpPr>
          <p:nvPr/>
        </p:nvSpPr>
        <p:spPr bwMode="auto">
          <a:xfrm>
            <a:off x="838200" y="5257800"/>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800">
                <a:latin typeface="Tahoma" panose="020B0604030504040204" pitchFamily="34" charset="0"/>
                <a:cs typeface="楷体_GB2312" pitchFamily="49" charset="-122"/>
              </a:rPr>
              <a:t>HEVC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EE18D22C-4F6D-47A6-B0EE-298602E06FA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CEE3C5C8-3BC6-443D-BAD3-4761202A928E}" type="slidenum">
              <a:rPr lang="en-US" altLang="zh-CN" sz="1400" smtClean="0">
                <a:latin typeface="Tahoma" panose="020B0604030504040204" pitchFamily="34" charset="0"/>
                <a:cs typeface="楷体_GB2312" pitchFamily="49" charset="-122"/>
              </a:rPr>
              <a:pPr>
                <a:lnSpc>
                  <a:spcPct val="100000"/>
                </a:lnSpc>
                <a:spcBef>
                  <a:spcPct val="0"/>
                </a:spcBef>
                <a:buFontTx/>
                <a:buNone/>
              </a:pPr>
              <a:t>25</a:t>
            </a:fld>
            <a:r>
              <a:rPr lang="en-US" altLang="zh-CN" sz="1400">
                <a:latin typeface="Tahoma" panose="020B0604030504040204" pitchFamily="34" charset="0"/>
                <a:cs typeface="楷体_GB2312" pitchFamily="49" charset="-122"/>
              </a:rPr>
              <a:t>/53</a:t>
            </a:r>
          </a:p>
        </p:txBody>
      </p:sp>
      <p:pic>
        <p:nvPicPr>
          <p:cNvPr id="35843" name="图片 6">
            <a:extLst>
              <a:ext uri="{FF2B5EF4-FFF2-40B4-BE49-F238E27FC236}">
                <a16:creationId xmlns:a16="http://schemas.microsoft.com/office/drawing/2014/main" id="{012F91A6-2BA9-4F3D-A7AA-57C48E6AB7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57200"/>
            <a:ext cx="7561263"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图片 7">
            <a:extLst>
              <a:ext uri="{FF2B5EF4-FFF2-40B4-BE49-F238E27FC236}">
                <a16:creationId xmlns:a16="http://schemas.microsoft.com/office/drawing/2014/main" id="{189BED8B-F8B6-41BC-8BC7-89567F96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895600"/>
            <a:ext cx="12954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2">
            <a:extLst>
              <a:ext uri="{FF2B5EF4-FFF2-40B4-BE49-F238E27FC236}">
                <a16:creationId xmlns:a16="http://schemas.microsoft.com/office/drawing/2014/main" id="{C97F6C21-6CA3-43DA-A4F1-87C61A639D9D}"/>
              </a:ext>
            </a:extLst>
          </p:cNvPr>
          <p:cNvSpPr>
            <a:spLocks noGrp="1"/>
          </p:cNvSpPr>
          <p:nvPr>
            <p:ph type="title"/>
          </p:nvPr>
        </p:nvSpPr>
        <p:spPr/>
        <p:txBody>
          <a:bodyPr/>
          <a:lstStyle/>
          <a:p>
            <a:r>
              <a:rPr lang="en-US" altLang="zh-CN"/>
              <a:t>VVC</a:t>
            </a:r>
            <a:r>
              <a:rPr lang="zh-CN" altLang="en-US"/>
              <a:t>标准进展显著</a:t>
            </a:r>
          </a:p>
        </p:txBody>
      </p:sp>
      <p:sp>
        <p:nvSpPr>
          <p:cNvPr id="2" name="灯片编号占位符 1">
            <a:extLst>
              <a:ext uri="{FF2B5EF4-FFF2-40B4-BE49-F238E27FC236}">
                <a16:creationId xmlns:a16="http://schemas.microsoft.com/office/drawing/2014/main" id="{36084A8A-D4B4-4B68-A1C9-D21B3DCB5434}"/>
              </a:ext>
            </a:extLst>
          </p:cNvPr>
          <p:cNvSpPr>
            <a:spLocks noGrp="1"/>
          </p:cNvSpPr>
          <p:nvPr>
            <p:ph type="sldNum" sz="quarter" idx="12"/>
          </p:nvPr>
        </p:nvSpPr>
        <p:spPr/>
        <p:txBody>
          <a:bodyPr/>
          <a:lstStyle/>
          <a:p>
            <a:pPr>
              <a:defRPr/>
            </a:pPr>
            <a:fld id="{45E529C6-117F-4270-8E81-C2308A473B57}" type="slidenum">
              <a:rPr lang="zh-CN" altLang="en-US" smtClean="0"/>
              <a:pPr>
                <a:defRPr/>
              </a:pPr>
              <a:t>26</a:t>
            </a:fld>
            <a:endParaRPr lang="en-US" altLang="zh-CN"/>
          </a:p>
        </p:txBody>
      </p:sp>
      <p:sp>
        <p:nvSpPr>
          <p:cNvPr id="36868" name="内容占位符 5">
            <a:extLst>
              <a:ext uri="{FF2B5EF4-FFF2-40B4-BE49-F238E27FC236}">
                <a16:creationId xmlns:a16="http://schemas.microsoft.com/office/drawing/2014/main" id="{5FFFA9DB-C50A-43C7-B2A8-78526A96B7F2}"/>
              </a:ext>
            </a:extLst>
          </p:cNvPr>
          <p:cNvSpPr>
            <a:spLocks noGrp="1"/>
          </p:cNvSpPr>
          <p:nvPr>
            <p:ph idx="1"/>
          </p:nvPr>
        </p:nvSpPr>
        <p:spPr/>
        <p:txBody>
          <a:bodyPr/>
          <a:lstStyle/>
          <a:p>
            <a:endParaRPr lang="zh-CN" altLang="zh-CN"/>
          </a:p>
        </p:txBody>
      </p:sp>
      <p:pic>
        <p:nvPicPr>
          <p:cNvPr id="36869" name="图片 6">
            <a:extLst>
              <a:ext uri="{FF2B5EF4-FFF2-40B4-BE49-F238E27FC236}">
                <a16:creationId xmlns:a16="http://schemas.microsoft.com/office/drawing/2014/main" id="{3C8B1CED-7922-46B4-B886-0FB2C3D9BA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70075"/>
            <a:ext cx="846772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文本框 7">
            <a:extLst>
              <a:ext uri="{FF2B5EF4-FFF2-40B4-BE49-F238E27FC236}">
                <a16:creationId xmlns:a16="http://schemas.microsoft.com/office/drawing/2014/main" id="{D7D4BD0C-5C92-4831-B389-E97247B5E3F7}"/>
              </a:ext>
            </a:extLst>
          </p:cNvPr>
          <p:cNvSpPr txBox="1">
            <a:spLocks noChangeArrowheads="1"/>
          </p:cNvSpPr>
          <p:nvPr/>
        </p:nvSpPr>
        <p:spPr bwMode="auto">
          <a:xfrm>
            <a:off x="2743200" y="6597650"/>
            <a:ext cx="3962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solidFill>
                  <a:srgbClr val="7F7F7F"/>
                </a:solidFill>
                <a:latin typeface="Arial" panose="020B0604020202020204" pitchFamily="34" charset="0"/>
              </a:rPr>
              <a:t>来自北京大学的马思伟在</a:t>
            </a:r>
            <a:r>
              <a:rPr lang="en-US" altLang="zh-CN" sz="1000">
                <a:solidFill>
                  <a:srgbClr val="7F7F7F"/>
                </a:solidFill>
                <a:latin typeface="Arial" panose="020B0604020202020204" pitchFamily="34" charset="0"/>
              </a:rPr>
              <a:t>LiveVideoStackCon 2018</a:t>
            </a:r>
            <a:r>
              <a:rPr lang="zh-CN" altLang="en-US" sz="1000">
                <a:solidFill>
                  <a:srgbClr val="7F7F7F"/>
                </a:solidFill>
                <a:latin typeface="Arial" panose="020B0604020202020204" pitchFamily="34" charset="0"/>
              </a:rPr>
              <a:t>的演讲</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355D9101-77BC-4604-8901-B741696E5E84}"/>
              </a:ext>
            </a:extLst>
          </p:cNvPr>
          <p:cNvSpPr>
            <a:spLocks noGrp="1"/>
          </p:cNvSpPr>
          <p:nvPr>
            <p:ph type="title"/>
          </p:nvPr>
        </p:nvSpPr>
        <p:spPr/>
        <p:txBody>
          <a:bodyPr/>
          <a:lstStyle/>
          <a:p>
            <a:r>
              <a:rPr lang="zh-CN" altLang="en-US"/>
              <a:t>视频编码标准发展历程</a:t>
            </a:r>
          </a:p>
        </p:txBody>
      </p:sp>
      <p:sp>
        <p:nvSpPr>
          <p:cNvPr id="4" name="灯片编号占位符 3">
            <a:extLst>
              <a:ext uri="{FF2B5EF4-FFF2-40B4-BE49-F238E27FC236}">
                <a16:creationId xmlns:a16="http://schemas.microsoft.com/office/drawing/2014/main" id="{7B52003D-01CD-42BF-9B87-33F546FD9760}"/>
              </a:ext>
            </a:extLst>
          </p:cNvPr>
          <p:cNvSpPr>
            <a:spLocks noGrp="1"/>
          </p:cNvSpPr>
          <p:nvPr>
            <p:ph type="sldNum" sz="quarter" idx="12"/>
          </p:nvPr>
        </p:nvSpPr>
        <p:spPr/>
        <p:txBody>
          <a:bodyPr/>
          <a:lstStyle/>
          <a:p>
            <a:pPr>
              <a:defRPr/>
            </a:pPr>
            <a:fld id="{97A032F6-9BF4-49D0-9CD4-9FC334C67DCC}" type="slidenum">
              <a:rPr lang="zh-CN" altLang="en-US" smtClean="0"/>
              <a:pPr>
                <a:defRPr/>
              </a:pPr>
              <a:t>27</a:t>
            </a:fld>
            <a:endParaRPr lang="en-US" altLang="zh-CN"/>
          </a:p>
        </p:txBody>
      </p:sp>
      <p:pic>
        <p:nvPicPr>
          <p:cNvPr id="37892" name="图片 4">
            <a:extLst>
              <a:ext uri="{FF2B5EF4-FFF2-40B4-BE49-F238E27FC236}">
                <a16:creationId xmlns:a16="http://schemas.microsoft.com/office/drawing/2014/main" id="{43FD435A-F0E9-4CE5-952D-128120CD6A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08213"/>
            <a:ext cx="8991600"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5">
            <a:extLst>
              <a:ext uri="{FF2B5EF4-FFF2-40B4-BE49-F238E27FC236}">
                <a16:creationId xmlns:a16="http://schemas.microsoft.com/office/drawing/2014/main" id="{A52454B4-7CBE-42E9-BB37-C48A0550D5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9813" y="5191125"/>
            <a:ext cx="45243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文本框 6">
            <a:extLst>
              <a:ext uri="{FF2B5EF4-FFF2-40B4-BE49-F238E27FC236}">
                <a16:creationId xmlns:a16="http://schemas.microsoft.com/office/drawing/2014/main" id="{C7F2272A-8530-4ED6-BF0C-FDF75DB48925}"/>
              </a:ext>
            </a:extLst>
          </p:cNvPr>
          <p:cNvSpPr txBox="1">
            <a:spLocks noChangeArrowheads="1"/>
          </p:cNvSpPr>
          <p:nvPr/>
        </p:nvSpPr>
        <p:spPr bwMode="auto">
          <a:xfrm>
            <a:off x="2743200" y="6597650"/>
            <a:ext cx="3962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solidFill>
                  <a:srgbClr val="7F7F7F"/>
                </a:solidFill>
                <a:latin typeface="Arial" panose="020B0604020202020204" pitchFamily="34" charset="0"/>
              </a:rPr>
              <a:t>来自北京大学的马思伟在</a:t>
            </a:r>
            <a:r>
              <a:rPr lang="en-US" altLang="zh-CN" sz="1000">
                <a:solidFill>
                  <a:srgbClr val="7F7F7F"/>
                </a:solidFill>
                <a:latin typeface="Arial" panose="020B0604020202020204" pitchFamily="34" charset="0"/>
              </a:rPr>
              <a:t>LiveVideoStackCon 2018</a:t>
            </a:r>
            <a:r>
              <a:rPr lang="zh-CN" altLang="en-US" sz="1000">
                <a:solidFill>
                  <a:srgbClr val="7F7F7F"/>
                </a:solidFill>
                <a:latin typeface="Arial" panose="020B0604020202020204" pitchFamily="34" charset="0"/>
              </a:rPr>
              <a:t>的演讲</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215D086E-B914-40E1-AEF8-CF87ED27E900}"/>
              </a:ext>
            </a:extLst>
          </p:cNvPr>
          <p:cNvSpPr>
            <a:spLocks noGrp="1"/>
          </p:cNvSpPr>
          <p:nvPr>
            <p:ph type="title"/>
          </p:nvPr>
        </p:nvSpPr>
        <p:spPr/>
        <p:txBody>
          <a:bodyPr/>
          <a:lstStyle/>
          <a:p>
            <a:r>
              <a:rPr lang="en-US" altLang="zh-CN"/>
              <a:t>AVS</a:t>
            </a:r>
          </a:p>
        </p:txBody>
      </p:sp>
      <p:sp>
        <p:nvSpPr>
          <p:cNvPr id="38915" name="内容占位符 2">
            <a:extLst>
              <a:ext uri="{FF2B5EF4-FFF2-40B4-BE49-F238E27FC236}">
                <a16:creationId xmlns:a16="http://schemas.microsoft.com/office/drawing/2014/main" id="{C0C6922C-DBE8-491A-9AB2-38003A2265AC}"/>
              </a:ext>
            </a:extLst>
          </p:cNvPr>
          <p:cNvSpPr>
            <a:spLocks noGrp="1"/>
          </p:cNvSpPr>
          <p:nvPr>
            <p:ph idx="1"/>
          </p:nvPr>
        </p:nvSpPr>
        <p:spPr/>
        <p:txBody>
          <a:bodyPr/>
          <a:lstStyle/>
          <a:p>
            <a:r>
              <a:rPr lang="zh-CN" altLang="en-US"/>
              <a:t>数字音视频编解码技术标准工作组由国家原信息产业部科学技术司于</a:t>
            </a:r>
            <a:r>
              <a:rPr lang="en-US" altLang="zh-CN"/>
              <a:t>2002</a:t>
            </a:r>
            <a:r>
              <a:rPr lang="zh-CN" altLang="en-US"/>
              <a:t>年</a:t>
            </a:r>
            <a:r>
              <a:rPr lang="en-US" altLang="zh-CN"/>
              <a:t>6</a:t>
            </a:r>
            <a:r>
              <a:rPr lang="zh-CN" altLang="en-US"/>
              <a:t>月批准成立。</a:t>
            </a:r>
            <a:endParaRPr lang="en-US" altLang="zh-CN"/>
          </a:p>
          <a:p>
            <a:r>
              <a:rPr lang="zh-CN" altLang="en-US"/>
              <a:t>成果：</a:t>
            </a:r>
            <a:endParaRPr lang="en-US" altLang="zh-CN"/>
          </a:p>
          <a:p>
            <a:pPr lvl="1"/>
            <a:r>
              <a:rPr lang="en-US" altLang="zh-CN"/>
              <a:t>AVS</a:t>
            </a:r>
          </a:p>
          <a:p>
            <a:pPr lvl="1"/>
            <a:r>
              <a:rPr lang="en-US" altLang="zh-CN"/>
              <a:t>AVS2</a:t>
            </a:r>
          </a:p>
          <a:p>
            <a:pPr lvl="1">
              <a:buFont typeface="Wingdings" panose="05000000000000000000" pitchFamily="2" charset="2"/>
              <a:buNone/>
            </a:pPr>
            <a:endParaRPr lang="en-US" altLang="zh-CN" sz="2000" b="1"/>
          </a:p>
          <a:p>
            <a:pPr lvl="1">
              <a:buFont typeface="Wingdings" panose="05000000000000000000" pitchFamily="2" charset="2"/>
              <a:buNone/>
            </a:pPr>
            <a:r>
              <a:rPr lang="en-US" altLang="zh-CN" sz="2000" b="1"/>
              <a:t>AVS</a:t>
            </a:r>
            <a:r>
              <a:rPr lang="zh-CN" altLang="en-US" sz="2000" b="1"/>
              <a:t>标准在我国率先建立了“专利池”管理机制</a:t>
            </a:r>
            <a:r>
              <a:rPr lang="en-US" altLang="zh-CN" sz="2000" b="1"/>
              <a:t>, </a:t>
            </a:r>
          </a:p>
          <a:p>
            <a:pPr lvl="1">
              <a:buFont typeface="Wingdings" panose="05000000000000000000" pitchFamily="2" charset="2"/>
              <a:buNone/>
            </a:pPr>
            <a:r>
              <a:rPr lang="zh-CN" altLang="en-US" sz="2000" b="1"/>
              <a:t>每台终端产品只收一元人民币</a:t>
            </a:r>
            <a:r>
              <a:rPr lang="en-US" altLang="zh-CN" sz="2000" b="1"/>
              <a:t>, </a:t>
            </a:r>
            <a:r>
              <a:rPr lang="zh-CN" altLang="en-US" sz="2000" b="1"/>
              <a:t>大幅降低了标准</a:t>
            </a:r>
            <a:endParaRPr lang="en-US" altLang="zh-CN" sz="2000" b="1"/>
          </a:p>
          <a:p>
            <a:pPr lvl="1">
              <a:buFont typeface="Wingdings" panose="05000000000000000000" pitchFamily="2" charset="2"/>
              <a:buNone/>
            </a:pPr>
            <a:r>
              <a:rPr lang="zh-CN" altLang="en-US" sz="2000" b="1"/>
              <a:t>的实施成本</a:t>
            </a:r>
            <a:r>
              <a:rPr lang="en-US" altLang="zh-CN" sz="2000" b="1"/>
              <a:t>, </a:t>
            </a:r>
            <a:r>
              <a:rPr lang="zh-CN" altLang="en-US" sz="2000" b="1"/>
              <a:t>撼动了国际标准高额专利收费的格局</a:t>
            </a:r>
            <a:endParaRPr lang="en-US" altLang="zh-CN" sz="2000" b="1"/>
          </a:p>
          <a:p>
            <a:pPr lvl="1">
              <a:buFont typeface="Wingdings" panose="05000000000000000000" pitchFamily="2" charset="2"/>
              <a:buNone/>
            </a:pPr>
            <a:endParaRPr lang="en-US" altLang="zh-CN" sz="2000" b="1"/>
          </a:p>
          <a:p>
            <a:pPr lvl="1">
              <a:buFont typeface="Wingdings" panose="05000000000000000000" pitchFamily="2" charset="2"/>
              <a:buNone/>
            </a:pPr>
            <a:r>
              <a:rPr lang="zh-CN" altLang="en-US" sz="2000" b="1"/>
              <a:t>中央电视台所有节目以</a:t>
            </a:r>
            <a:r>
              <a:rPr lang="en-US" altLang="zh-CN" sz="2000" b="1"/>
              <a:t>AVS+</a:t>
            </a:r>
            <a:r>
              <a:rPr lang="zh-CN" altLang="en-US" sz="2000" b="1"/>
              <a:t>标准进行高清播出</a:t>
            </a:r>
            <a:endParaRPr lang="zh-CN" altLang="en-US" sz="2000"/>
          </a:p>
        </p:txBody>
      </p:sp>
      <p:sp>
        <p:nvSpPr>
          <p:cNvPr id="38916" name="灯片编号占位符 5">
            <a:extLst>
              <a:ext uri="{FF2B5EF4-FFF2-40B4-BE49-F238E27FC236}">
                <a16:creationId xmlns:a16="http://schemas.microsoft.com/office/drawing/2014/main" id="{4FBE2E8C-D916-4235-9C20-770935E25F8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6A19A82-CF83-4EAF-AD3A-B1E6D7E29548}" type="slidenum">
              <a:rPr lang="en-US" altLang="zh-CN" sz="1400" smtClean="0">
                <a:latin typeface="Tahoma" panose="020B0604030504040204" pitchFamily="34" charset="0"/>
                <a:cs typeface="楷体_GB2312" pitchFamily="49" charset="-122"/>
              </a:rPr>
              <a:pPr>
                <a:lnSpc>
                  <a:spcPct val="100000"/>
                </a:lnSpc>
                <a:spcBef>
                  <a:spcPct val="0"/>
                </a:spcBef>
                <a:buFontTx/>
                <a:buNone/>
              </a:pPr>
              <a:t>28</a:t>
            </a:fld>
            <a:r>
              <a:rPr lang="en-US" altLang="zh-CN" sz="1400">
                <a:latin typeface="Tahoma" panose="020B0604030504040204" pitchFamily="34" charset="0"/>
                <a:cs typeface="楷体_GB2312" pitchFamily="49" charset="-122"/>
              </a:rPr>
              <a:t>/53</a:t>
            </a:r>
          </a:p>
        </p:txBody>
      </p:sp>
      <p:pic>
        <p:nvPicPr>
          <p:cNvPr id="38917" name="图片 6">
            <a:extLst>
              <a:ext uri="{FF2B5EF4-FFF2-40B4-BE49-F238E27FC236}">
                <a16:creationId xmlns:a16="http://schemas.microsoft.com/office/drawing/2014/main" id="{6160C71B-9986-4953-B3BE-0A4603A894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815975"/>
            <a:ext cx="426878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图片 1">
            <a:extLst>
              <a:ext uri="{FF2B5EF4-FFF2-40B4-BE49-F238E27FC236}">
                <a16:creationId xmlns:a16="http://schemas.microsoft.com/office/drawing/2014/main" id="{C5F1B861-7E55-442C-AF8C-099D256F98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5750" y="2971800"/>
            <a:ext cx="24749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530C224-B0AF-48D1-B24F-3C1986B5169F}"/>
              </a:ext>
            </a:extLst>
          </p:cNvPr>
          <p:cNvSpPr>
            <a:spLocks noGrp="1"/>
          </p:cNvSpPr>
          <p:nvPr>
            <p:ph type="title"/>
          </p:nvPr>
        </p:nvSpPr>
        <p:spPr/>
        <p:txBody>
          <a:bodyPr/>
          <a:lstStyle/>
          <a:p>
            <a:pPr eaLnBrk="1" hangingPunct="1"/>
            <a:r>
              <a:rPr lang="zh-CN" altLang="en-US"/>
              <a:t>目录 </a:t>
            </a:r>
          </a:p>
        </p:txBody>
      </p:sp>
      <p:sp>
        <p:nvSpPr>
          <p:cNvPr id="21507" name="Rectangle 16">
            <a:extLst>
              <a:ext uri="{FF2B5EF4-FFF2-40B4-BE49-F238E27FC236}">
                <a16:creationId xmlns:a16="http://schemas.microsoft.com/office/drawing/2014/main" id="{8D54CEAB-4609-41D3-A7D6-C898FE945DB4}"/>
              </a:ext>
            </a:extLst>
          </p:cNvPr>
          <p:cNvSpPr>
            <a:spLocks noGrp="1"/>
          </p:cNvSpPr>
          <p:nvPr>
            <p:ph idx="1"/>
          </p:nvPr>
        </p:nvSpPr>
        <p:spPr/>
        <p:txBody>
          <a:bodyPr/>
          <a:lstStyle/>
          <a:p>
            <a:pPr marL="514350" indent="-514350">
              <a:lnSpc>
                <a:spcPct val="80000"/>
              </a:lnSpc>
              <a:buFont typeface="Wingdings" panose="05000000000000000000" pitchFamily="2" charset="2"/>
              <a:buAutoNum type="arabicPeriod"/>
            </a:pPr>
            <a:r>
              <a:rPr lang="zh-CN" altLang="en-US" sz="3200" dirty="0"/>
              <a:t>视频编码的标准和历程</a:t>
            </a:r>
            <a:endParaRPr lang="en-US" altLang="zh-CN" sz="3200" dirty="0"/>
          </a:p>
          <a:p>
            <a:pPr marL="514350" indent="-514350">
              <a:lnSpc>
                <a:spcPct val="80000"/>
              </a:lnSpc>
              <a:buFont typeface="Wingdings" panose="05000000000000000000" pitchFamily="2" charset="2"/>
              <a:buAutoNum type="arabicPeriod"/>
            </a:pPr>
            <a:endParaRPr lang="en-US" altLang="zh-CN" sz="3200" dirty="0"/>
          </a:p>
          <a:p>
            <a:pPr marL="514350" indent="-514350">
              <a:lnSpc>
                <a:spcPct val="80000"/>
              </a:lnSpc>
              <a:buFont typeface="Wingdings" panose="05000000000000000000" pitchFamily="2" charset="2"/>
              <a:buAutoNum type="arabicPeriod"/>
            </a:pPr>
            <a:r>
              <a:rPr lang="en-US" altLang="zh-CN" sz="3200" dirty="0">
                <a:solidFill>
                  <a:srgbClr val="C00000"/>
                </a:solidFill>
              </a:rPr>
              <a:t>MPEG</a:t>
            </a:r>
            <a:r>
              <a:rPr lang="zh-CN" altLang="en-US" sz="3200" dirty="0">
                <a:solidFill>
                  <a:srgbClr val="C00000"/>
                </a:solidFill>
              </a:rPr>
              <a:t>标准简介</a:t>
            </a:r>
            <a:endParaRPr lang="en-US" altLang="zh-CN" sz="3200" dirty="0">
              <a:solidFill>
                <a:srgbClr val="C00000"/>
              </a:solidFill>
            </a:endParaRPr>
          </a:p>
          <a:p>
            <a:pPr lvl="1">
              <a:lnSpc>
                <a:spcPct val="80000"/>
              </a:lnSpc>
            </a:pPr>
            <a:r>
              <a:rPr lang="en-US" altLang="zh-CN" sz="2800" dirty="0"/>
              <a:t>MPEG-1</a:t>
            </a:r>
          </a:p>
          <a:p>
            <a:pPr lvl="1">
              <a:lnSpc>
                <a:spcPct val="80000"/>
              </a:lnSpc>
            </a:pPr>
            <a:r>
              <a:rPr lang="en-US" altLang="zh-CN" sz="2800" dirty="0"/>
              <a:t>MPEG-2</a:t>
            </a:r>
          </a:p>
          <a:p>
            <a:pPr lvl="1">
              <a:lnSpc>
                <a:spcPct val="80000"/>
              </a:lnSpc>
            </a:pPr>
            <a:r>
              <a:rPr lang="en-US" altLang="zh-CN" sz="2800" dirty="0"/>
              <a:t>MPEG-4</a:t>
            </a:r>
          </a:p>
          <a:p>
            <a:pPr lvl="1">
              <a:lnSpc>
                <a:spcPct val="80000"/>
              </a:lnSpc>
            </a:pPr>
            <a:r>
              <a:rPr lang="en-US" altLang="en-US" sz="2800" dirty="0"/>
              <a:t>MPEG-7</a:t>
            </a:r>
            <a:endParaRPr lang="zh-CN" altLang="en-US" sz="2800" dirty="0"/>
          </a:p>
        </p:txBody>
      </p:sp>
      <p:sp>
        <p:nvSpPr>
          <p:cNvPr id="21508" name="灯片编号占位符 6">
            <a:extLst>
              <a:ext uri="{FF2B5EF4-FFF2-40B4-BE49-F238E27FC236}">
                <a16:creationId xmlns:a16="http://schemas.microsoft.com/office/drawing/2014/main" id="{069E0B5C-04A8-45EF-B71C-B3596F87A31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7007E5D-D8D7-4BB9-BEE9-3715B8369A84}" type="slidenum">
              <a:rPr lang="en-US" altLang="zh-CN" sz="1400" smtClean="0">
                <a:latin typeface="Tahoma" panose="020B0604030504040204" pitchFamily="34" charset="0"/>
                <a:cs typeface="楷体_GB2312" pitchFamily="49" charset="-122"/>
              </a:rPr>
              <a:pPr>
                <a:lnSpc>
                  <a:spcPct val="100000"/>
                </a:lnSpc>
                <a:spcBef>
                  <a:spcPct val="0"/>
                </a:spcBef>
                <a:buFontTx/>
                <a:buNone/>
              </a:pPr>
              <a:t>29</a:t>
            </a:fld>
            <a:r>
              <a:rPr lang="en-US" altLang="zh-CN" sz="1400">
                <a:latin typeface="Tahoma" panose="020B0604030504040204" pitchFamily="34" charset="0"/>
                <a:cs typeface="楷体_GB2312" pitchFamily="49" charset="-122"/>
              </a:rPr>
              <a:t>/53</a:t>
            </a:r>
          </a:p>
        </p:txBody>
      </p:sp>
    </p:spTree>
    <p:extLst>
      <p:ext uri="{BB962C8B-B14F-4D97-AF65-F5344CB8AC3E}">
        <p14:creationId xmlns:p14="http://schemas.microsoft.com/office/powerpoint/2010/main" val="2778310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AC852A3E-D491-4145-8CC0-206D5995B10B}"/>
              </a:ext>
            </a:extLst>
          </p:cNvPr>
          <p:cNvSpPr>
            <a:spLocks noGrp="1"/>
          </p:cNvSpPr>
          <p:nvPr>
            <p:ph type="title"/>
          </p:nvPr>
        </p:nvSpPr>
        <p:spPr/>
        <p:txBody>
          <a:bodyPr/>
          <a:lstStyle/>
          <a:p>
            <a:r>
              <a:rPr lang="zh-CN" altLang="en-US" dirty="0"/>
              <a:t>视频编码的标准和历程</a:t>
            </a:r>
          </a:p>
        </p:txBody>
      </p:sp>
      <p:sp>
        <p:nvSpPr>
          <p:cNvPr id="23555" name="内容占位符 2">
            <a:extLst>
              <a:ext uri="{FF2B5EF4-FFF2-40B4-BE49-F238E27FC236}">
                <a16:creationId xmlns:a16="http://schemas.microsoft.com/office/drawing/2014/main" id="{1E71FE3F-7AA8-41D8-B4F5-0D25EDFC0198}"/>
              </a:ext>
            </a:extLst>
          </p:cNvPr>
          <p:cNvSpPr>
            <a:spLocks noGrp="1"/>
          </p:cNvSpPr>
          <p:nvPr>
            <p:ph idx="1"/>
          </p:nvPr>
        </p:nvSpPr>
        <p:spPr/>
        <p:txBody>
          <a:bodyPr/>
          <a:lstStyle/>
          <a:p>
            <a:r>
              <a:rPr lang="zh-CN" altLang="en-US" dirty="0"/>
              <a:t>两大主要标准化组织</a:t>
            </a:r>
            <a:endParaRPr lang="en-US" altLang="zh-CN" dirty="0"/>
          </a:p>
          <a:p>
            <a:pPr lvl="1"/>
            <a:r>
              <a:rPr lang="zh-CN" altLang="en-US" dirty="0"/>
              <a:t>国际电信联盟</a:t>
            </a:r>
            <a:r>
              <a:rPr lang="en-US" altLang="zh-CN" dirty="0"/>
              <a:t>ITU-T</a:t>
            </a:r>
            <a:r>
              <a:rPr lang="zh-CN" altLang="en-US" dirty="0"/>
              <a:t>的视频专家组</a:t>
            </a:r>
            <a:r>
              <a:rPr lang="en-US" altLang="zh-CN" dirty="0"/>
              <a:t>VCEG</a:t>
            </a:r>
            <a:r>
              <a:rPr lang="zh-CN" altLang="en-US" dirty="0"/>
              <a:t>：</a:t>
            </a:r>
            <a:r>
              <a:rPr lang="en-US" altLang="zh-CN" dirty="0"/>
              <a:t>H.26X</a:t>
            </a:r>
            <a:r>
              <a:rPr lang="zh-CN" altLang="en-US" dirty="0"/>
              <a:t>系列</a:t>
            </a:r>
            <a:endParaRPr lang="en-US" altLang="zh-CN" dirty="0"/>
          </a:p>
          <a:p>
            <a:pPr lvl="1"/>
            <a:r>
              <a:rPr lang="zh-CN" altLang="en-US" dirty="0"/>
              <a:t>国际化标准组织</a:t>
            </a:r>
            <a:r>
              <a:rPr lang="en-US" altLang="zh-CN" dirty="0"/>
              <a:t>ISO/IEC</a:t>
            </a:r>
            <a:r>
              <a:rPr lang="zh-CN" altLang="en-US" dirty="0"/>
              <a:t>的运动专家组</a:t>
            </a:r>
            <a:r>
              <a:rPr lang="en-US" altLang="zh-CN" dirty="0"/>
              <a:t>MPEG:MPEG-X</a:t>
            </a:r>
            <a:r>
              <a:rPr lang="zh-CN" altLang="en-US" dirty="0"/>
              <a:t>系列</a:t>
            </a:r>
            <a:endParaRPr lang="en-US" altLang="zh-CN" dirty="0"/>
          </a:p>
          <a:p>
            <a:pPr lvl="1"/>
            <a:endParaRPr lang="en-US" altLang="zh-CN" dirty="0"/>
          </a:p>
          <a:p>
            <a:r>
              <a:rPr lang="zh-CN" altLang="en-US" dirty="0"/>
              <a:t>主要应用场景</a:t>
            </a:r>
            <a:endParaRPr lang="en-US" altLang="zh-CN" dirty="0"/>
          </a:p>
          <a:p>
            <a:pPr lvl="1"/>
            <a:r>
              <a:rPr lang="en-US" altLang="zh-CN" dirty="0"/>
              <a:t>H.26X</a:t>
            </a:r>
            <a:r>
              <a:rPr lang="zh-CN" altLang="en-US" dirty="0"/>
              <a:t>系列</a:t>
            </a:r>
            <a:endParaRPr lang="en-US" altLang="zh-CN" dirty="0"/>
          </a:p>
          <a:p>
            <a:pPr lvl="2"/>
            <a:r>
              <a:rPr lang="zh-CN" altLang="en-US" dirty="0"/>
              <a:t>实时的视频通信系统</a:t>
            </a:r>
            <a:endParaRPr lang="en-US" altLang="zh-CN" dirty="0"/>
          </a:p>
          <a:p>
            <a:pPr lvl="1"/>
            <a:r>
              <a:rPr lang="en-US" altLang="zh-CN" dirty="0"/>
              <a:t>MPEG-X</a:t>
            </a:r>
            <a:r>
              <a:rPr lang="zh-CN" altLang="en-US" dirty="0"/>
              <a:t>系列</a:t>
            </a:r>
            <a:endParaRPr lang="en-US" altLang="zh-CN" dirty="0"/>
          </a:p>
          <a:p>
            <a:pPr lvl="2"/>
            <a:r>
              <a:rPr lang="zh-CN" altLang="en-US" dirty="0"/>
              <a:t>数字监控系统、视频存储、广播电视及因特网等领域</a:t>
            </a:r>
            <a:endParaRPr lang="en-US" altLang="zh-CN" dirty="0"/>
          </a:p>
          <a:p>
            <a:pPr lvl="1"/>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2F09A20C-C1E4-4BF5-9F5A-8B5479CB8890}"/>
              </a:ext>
            </a:extLst>
          </p:cNvPr>
          <p:cNvSpPr>
            <a:spLocks noGrp="1"/>
          </p:cNvSpPr>
          <p:nvPr>
            <p:ph type="sldNum" sz="quarter" idx="12"/>
          </p:nvPr>
        </p:nvSpPr>
        <p:spPr/>
        <p:txBody>
          <a:bodyPr/>
          <a:lstStyle/>
          <a:p>
            <a:pPr>
              <a:defRPr/>
            </a:pPr>
            <a:fld id="{79A0ECD6-54FA-4BEC-9CF6-52C1E4120950}" type="slidenum">
              <a:rPr lang="zh-CN" altLang="en-US" smtClean="0"/>
              <a:pPr>
                <a:defRPr/>
              </a:pPr>
              <a:t>3</a:t>
            </a:fld>
            <a:endParaRPr lang="en-US" altLang="zh-CN"/>
          </a:p>
        </p:txBody>
      </p:sp>
      <p:sp>
        <p:nvSpPr>
          <p:cNvPr id="5" name="矩形 4">
            <a:extLst>
              <a:ext uri="{FF2B5EF4-FFF2-40B4-BE49-F238E27FC236}">
                <a16:creationId xmlns:a16="http://schemas.microsoft.com/office/drawing/2014/main" id="{B54F70E5-1773-409A-B42B-9E5843BF2C46}"/>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 calcmode="lin" valueType="num">
                                      <p:cBhvr additive="base">
                                        <p:cTn id="13" dur="5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anim calcmode="lin" valueType="num">
                                      <p:cBhvr additive="base">
                                        <p:cTn id="19" dur="5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555">
                                            <p:txEl>
                                              <p:pRg st="4" end="4"/>
                                            </p:txEl>
                                          </p:spTgt>
                                        </p:tgtEl>
                                        <p:attrNameLst>
                                          <p:attrName>style.visibility</p:attrName>
                                        </p:attrNameLst>
                                      </p:cBhvr>
                                      <p:to>
                                        <p:strVal val="visible"/>
                                      </p:to>
                                    </p:set>
                                    <p:anim calcmode="lin" valueType="num">
                                      <p:cBhvr additive="base">
                                        <p:cTn id="25" dur="5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555">
                                            <p:txEl>
                                              <p:pRg st="5" end="5"/>
                                            </p:txEl>
                                          </p:spTgt>
                                        </p:tgtEl>
                                        <p:attrNameLst>
                                          <p:attrName>style.visibility</p:attrName>
                                        </p:attrNameLst>
                                      </p:cBhvr>
                                      <p:to>
                                        <p:strVal val="visible"/>
                                      </p:to>
                                    </p:set>
                                    <p:anim calcmode="lin" valueType="num">
                                      <p:cBhvr additive="base">
                                        <p:cTn id="31" dur="5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5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3555">
                                            <p:txEl>
                                              <p:pRg st="6" end="6"/>
                                            </p:txEl>
                                          </p:spTgt>
                                        </p:tgtEl>
                                        <p:attrNameLst>
                                          <p:attrName>style.visibility</p:attrName>
                                        </p:attrNameLst>
                                      </p:cBhvr>
                                      <p:to>
                                        <p:strVal val="visible"/>
                                      </p:to>
                                    </p:set>
                                    <p:anim calcmode="lin" valueType="num">
                                      <p:cBhvr additive="base">
                                        <p:cTn id="37" dur="500" fill="hold"/>
                                        <p:tgtEl>
                                          <p:spTgt spid="2355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5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3555">
                                            <p:txEl>
                                              <p:pRg st="7" end="7"/>
                                            </p:txEl>
                                          </p:spTgt>
                                        </p:tgtEl>
                                        <p:attrNameLst>
                                          <p:attrName>style.visibility</p:attrName>
                                        </p:attrNameLst>
                                      </p:cBhvr>
                                      <p:to>
                                        <p:strVal val="visible"/>
                                      </p:to>
                                    </p:set>
                                    <p:anim calcmode="lin" valueType="num">
                                      <p:cBhvr additive="base">
                                        <p:cTn id="43" dur="500" fill="hold"/>
                                        <p:tgtEl>
                                          <p:spTgt spid="2355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55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555">
                                            <p:txEl>
                                              <p:pRg st="8" end="8"/>
                                            </p:txEl>
                                          </p:spTgt>
                                        </p:tgtEl>
                                        <p:attrNameLst>
                                          <p:attrName>style.visibility</p:attrName>
                                        </p:attrNameLst>
                                      </p:cBhvr>
                                      <p:to>
                                        <p:strVal val="visible"/>
                                      </p:to>
                                    </p:set>
                                    <p:anim calcmode="lin" valueType="num">
                                      <p:cBhvr additive="base">
                                        <p:cTn id="49" dur="500" fill="hold"/>
                                        <p:tgtEl>
                                          <p:spTgt spid="2355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355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4ED16158-3B86-4985-B81B-968DA34FDBA2}"/>
              </a:ext>
            </a:extLst>
          </p:cNvPr>
          <p:cNvSpPr>
            <a:spLocks noGrp="1"/>
          </p:cNvSpPr>
          <p:nvPr>
            <p:ph type="title"/>
          </p:nvPr>
        </p:nvSpPr>
        <p:spPr/>
        <p:txBody>
          <a:bodyPr/>
          <a:lstStyle/>
          <a:p>
            <a:r>
              <a:rPr lang="en-US" altLang="zh-CN"/>
              <a:t>10.2 MPEG</a:t>
            </a:r>
            <a:r>
              <a:rPr lang="zh-CN" altLang="en-US"/>
              <a:t>标准</a:t>
            </a:r>
          </a:p>
        </p:txBody>
      </p:sp>
      <p:sp>
        <p:nvSpPr>
          <p:cNvPr id="41987" name="内容占位符 2">
            <a:extLst>
              <a:ext uri="{FF2B5EF4-FFF2-40B4-BE49-F238E27FC236}">
                <a16:creationId xmlns:a16="http://schemas.microsoft.com/office/drawing/2014/main" id="{43D37E7B-E62B-4E38-99C9-C6370DA201F7}"/>
              </a:ext>
            </a:extLst>
          </p:cNvPr>
          <p:cNvSpPr>
            <a:spLocks noGrp="1"/>
          </p:cNvSpPr>
          <p:nvPr>
            <p:ph idx="1"/>
          </p:nvPr>
        </p:nvSpPr>
        <p:spPr/>
        <p:txBody>
          <a:bodyPr/>
          <a:lstStyle/>
          <a:p>
            <a:pPr lvl="1"/>
            <a:r>
              <a:rPr lang="zh-CN" altLang="en-US"/>
              <a:t>部分</a:t>
            </a:r>
            <a:r>
              <a:rPr lang="en-US" altLang="zh-CN"/>
              <a:t>(Part): </a:t>
            </a:r>
            <a:r>
              <a:rPr lang="zh-CN" altLang="en-US"/>
              <a:t>每个部分都涵盖整个规范的某个方面</a:t>
            </a:r>
          </a:p>
          <a:p>
            <a:pPr lvl="1"/>
            <a:endParaRPr lang="en-US" altLang="zh-CN"/>
          </a:p>
          <a:p>
            <a:pPr lvl="1"/>
            <a:r>
              <a:rPr lang="zh-CN" altLang="en-US"/>
              <a:t>规格</a:t>
            </a:r>
            <a:r>
              <a:rPr lang="en-US" altLang="zh-CN"/>
              <a:t>(Profile):</a:t>
            </a:r>
            <a:r>
              <a:rPr lang="zh-CN" altLang="en-US"/>
              <a:t>规格文件旨在定义一组可用的工具</a:t>
            </a:r>
          </a:p>
          <a:p>
            <a:pPr lvl="1"/>
            <a:endParaRPr lang="zh-CN" altLang="en-US"/>
          </a:p>
          <a:p>
            <a:pPr lvl="1"/>
            <a:endParaRPr lang="zh-CN" altLang="en-US"/>
          </a:p>
          <a:p>
            <a:pPr lvl="1"/>
            <a:endParaRPr lang="en-US" altLang="zh-CN"/>
          </a:p>
          <a:p>
            <a:pPr lvl="1"/>
            <a:endParaRPr lang="en-US" altLang="zh-CN"/>
          </a:p>
        </p:txBody>
      </p:sp>
      <p:sp>
        <p:nvSpPr>
          <p:cNvPr id="41988" name="灯片编号占位符 5">
            <a:extLst>
              <a:ext uri="{FF2B5EF4-FFF2-40B4-BE49-F238E27FC236}">
                <a16:creationId xmlns:a16="http://schemas.microsoft.com/office/drawing/2014/main" id="{E905B84A-5232-40DD-BC15-AAEE5B7A90F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804BCAA-40A5-4B41-B2E9-58BF5C7F1F43}" type="slidenum">
              <a:rPr lang="en-US" altLang="zh-CN" sz="1400" smtClean="0">
                <a:latin typeface="Tahoma" panose="020B0604030504040204" pitchFamily="34" charset="0"/>
                <a:cs typeface="楷体_GB2312" pitchFamily="49" charset="-122"/>
              </a:rPr>
              <a:pPr>
                <a:lnSpc>
                  <a:spcPct val="100000"/>
                </a:lnSpc>
                <a:spcBef>
                  <a:spcPct val="0"/>
                </a:spcBef>
                <a:buFontTx/>
                <a:buNone/>
              </a:pPr>
              <a:t>30</a:t>
            </a:fld>
            <a:r>
              <a:rPr lang="en-US" altLang="zh-CN" sz="1400">
                <a:latin typeface="Tahoma" panose="020B0604030504040204" pitchFamily="34" charset="0"/>
                <a:cs typeface="楷体_GB2312" pitchFamily="49" charset="-122"/>
              </a:rPr>
              <a:t>/53</a:t>
            </a:r>
          </a:p>
        </p:txBody>
      </p:sp>
      <p:pic>
        <p:nvPicPr>
          <p:cNvPr id="41989" name="图片 6">
            <a:extLst>
              <a:ext uri="{FF2B5EF4-FFF2-40B4-BE49-F238E27FC236}">
                <a16:creationId xmlns:a16="http://schemas.microsoft.com/office/drawing/2014/main" id="{91929A1F-1092-4DEA-BAE3-54DE4BEF87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200400"/>
            <a:ext cx="6691313"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986E5A36-4098-41A1-B07A-B86F50A82D5F}"/>
              </a:ext>
            </a:extLst>
          </p:cNvPr>
          <p:cNvSpPr>
            <a:spLocks noGrp="1"/>
          </p:cNvSpPr>
          <p:nvPr>
            <p:ph type="title"/>
          </p:nvPr>
        </p:nvSpPr>
        <p:spPr/>
        <p:txBody>
          <a:bodyPr/>
          <a:lstStyle/>
          <a:p>
            <a:r>
              <a:rPr lang="en-US" altLang="zh-CN"/>
              <a:t>10.2 MPEG</a:t>
            </a:r>
            <a:r>
              <a:rPr lang="zh-CN" altLang="en-US"/>
              <a:t>标准</a:t>
            </a:r>
          </a:p>
        </p:txBody>
      </p:sp>
      <p:sp>
        <p:nvSpPr>
          <p:cNvPr id="43011" name="内容占位符 2">
            <a:extLst>
              <a:ext uri="{FF2B5EF4-FFF2-40B4-BE49-F238E27FC236}">
                <a16:creationId xmlns:a16="http://schemas.microsoft.com/office/drawing/2014/main" id="{8ACAED51-50FA-4C52-9941-CCE74A00E68A}"/>
              </a:ext>
            </a:extLst>
          </p:cNvPr>
          <p:cNvSpPr>
            <a:spLocks noGrp="1"/>
          </p:cNvSpPr>
          <p:nvPr>
            <p:ph idx="1"/>
          </p:nvPr>
        </p:nvSpPr>
        <p:spPr/>
        <p:txBody>
          <a:bodyPr/>
          <a:lstStyle/>
          <a:p>
            <a:pPr lvl="1"/>
            <a:r>
              <a:rPr lang="zh-CN" altLang="en-US"/>
              <a:t>等级</a:t>
            </a:r>
            <a:r>
              <a:rPr lang="en-US" altLang="zh-CN"/>
              <a:t>(Level): </a:t>
            </a:r>
            <a:r>
              <a:rPr lang="zh-CN" altLang="en-US"/>
              <a:t>定义了与其关联的属性的适当值的范围</a:t>
            </a:r>
          </a:p>
        </p:txBody>
      </p:sp>
      <p:sp>
        <p:nvSpPr>
          <p:cNvPr id="43012" name="灯片编号占位符 5">
            <a:extLst>
              <a:ext uri="{FF2B5EF4-FFF2-40B4-BE49-F238E27FC236}">
                <a16:creationId xmlns:a16="http://schemas.microsoft.com/office/drawing/2014/main" id="{24336E94-766B-49CA-902E-25A803AA71B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6CD6E002-F067-4A8A-973A-7FC16665D963}" type="slidenum">
              <a:rPr lang="en-US" altLang="zh-CN" sz="1400" smtClean="0">
                <a:latin typeface="Tahoma" panose="020B0604030504040204" pitchFamily="34" charset="0"/>
                <a:cs typeface="楷体_GB2312" pitchFamily="49" charset="-122"/>
              </a:rPr>
              <a:pPr>
                <a:lnSpc>
                  <a:spcPct val="100000"/>
                </a:lnSpc>
                <a:spcBef>
                  <a:spcPct val="0"/>
                </a:spcBef>
                <a:buFontTx/>
                <a:buNone/>
              </a:pPr>
              <a:t>31</a:t>
            </a:fld>
            <a:r>
              <a:rPr lang="en-US" altLang="zh-CN" sz="1400">
                <a:latin typeface="Tahoma" panose="020B0604030504040204" pitchFamily="34" charset="0"/>
                <a:cs typeface="楷体_GB2312" pitchFamily="49" charset="-122"/>
              </a:rPr>
              <a:t>/53</a:t>
            </a:r>
          </a:p>
        </p:txBody>
      </p:sp>
      <p:pic>
        <p:nvPicPr>
          <p:cNvPr id="43013" name="图片 7">
            <a:extLst>
              <a:ext uri="{FF2B5EF4-FFF2-40B4-BE49-F238E27FC236}">
                <a16:creationId xmlns:a16="http://schemas.microsoft.com/office/drawing/2014/main" id="{E1FA25F8-2670-46FB-862E-D3DE96D891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301875"/>
            <a:ext cx="45720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9A033924-9EC2-478C-8B8C-47747B5E8043}"/>
              </a:ext>
            </a:extLst>
          </p:cNvPr>
          <p:cNvSpPr>
            <a:spLocks noGrp="1"/>
          </p:cNvSpPr>
          <p:nvPr>
            <p:ph type="title"/>
          </p:nvPr>
        </p:nvSpPr>
        <p:spPr/>
        <p:txBody>
          <a:bodyPr/>
          <a:lstStyle/>
          <a:p>
            <a:r>
              <a:rPr lang="en-US" altLang="zh-CN"/>
              <a:t>10.2.1 MPEG-1</a:t>
            </a:r>
          </a:p>
        </p:txBody>
      </p:sp>
      <p:sp>
        <p:nvSpPr>
          <p:cNvPr id="44035" name="内容占位符 2">
            <a:extLst>
              <a:ext uri="{FF2B5EF4-FFF2-40B4-BE49-F238E27FC236}">
                <a16:creationId xmlns:a16="http://schemas.microsoft.com/office/drawing/2014/main" id="{CC05A9CA-04C4-46BF-82BC-78D28ABE8084}"/>
              </a:ext>
            </a:extLst>
          </p:cNvPr>
          <p:cNvSpPr>
            <a:spLocks noGrp="1"/>
          </p:cNvSpPr>
          <p:nvPr>
            <p:ph idx="1"/>
          </p:nvPr>
        </p:nvSpPr>
        <p:spPr/>
        <p:txBody>
          <a:bodyPr/>
          <a:lstStyle/>
          <a:p>
            <a:r>
              <a:rPr lang="en-US" altLang="zh-CN"/>
              <a:t>MPEG-1</a:t>
            </a:r>
            <a:r>
              <a:rPr lang="zh-CN" altLang="en-US"/>
              <a:t>标准也称为</a:t>
            </a:r>
            <a:r>
              <a:rPr lang="en-US" altLang="zh-CN"/>
              <a:t>ISO / IEC11172</a:t>
            </a:r>
            <a:r>
              <a:rPr lang="zh-CN" altLang="en-US"/>
              <a:t>，标准名</a:t>
            </a:r>
            <a:r>
              <a:rPr lang="en-US" altLang="zh-CN"/>
              <a:t>Coding of moving pictures and associated audio for digital storage media at up to about 1.5 Mb/s </a:t>
            </a:r>
            <a:r>
              <a:rPr lang="zh-CN" altLang="en-US"/>
              <a:t>。</a:t>
            </a:r>
            <a:endParaRPr lang="en-US" altLang="zh-CN"/>
          </a:p>
          <a:p>
            <a:endParaRPr lang="en-US" altLang="zh-CN"/>
          </a:p>
          <a:p>
            <a:r>
              <a:rPr lang="zh-CN" altLang="en-US"/>
              <a:t>它包含五个部分：</a:t>
            </a:r>
            <a:endParaRPr lang="en-US" altLang="zh-CN"/>
          </a:p>
          <a:p>
            <a:pPr lvl="1"/>
            <a:r>
              <a:rPr lang="en-US" altLang="zh-CN"/>
              <a:t>Part 1 </a:t>
            </a:r>
            <a:r>
              <a:rPr lang="zh-CN" altLang="en-US"/>
              <a:t>系统</a:t>
            </a:r>
            <a:endParaRPr lang="en-US" altLang="zh-CN"/>
          </a:p>
          <a:p>
            <a:pPr lvl="1"/>
            <a:r>
              <a:rPr lang="en-US" altLang="zh-CN"/>
              <a:t>Part 2 </a:t>
            </a:r>
            <a:r>
              <a:rPr lang="zh-CN" altLang="en-US"/>
              <a:t>视频</a:t>
            </a:r>
            <a:endParaRPr lang="en-US" altLang="zh-CN"/>
          </a:p>
          <a:p>
            <a:pPr lvl="1"/>
            <a:r>
              <a:rPr lang="en-US" altLang="zh-CN"/>
              <a:t>Part 3 </a:t>
            </a:r>
            <a:r>
              <a:rPr lang="zh-CN" altLang="en-US"/>
              <a:t>音频</a:t>
            </a:r>
            <a:endParaRPr lang="en-US" altLang="zh-CN"/>
          </a:p>
          <a:p>
            <a:pPr lvl="1"/>
            <a:r>
              <a:rPr lang="en-US" altLang="zh-CN"/>
              <a:t>Part 4 </a:t>
            </a:r>
            <a:r>
              <a:rPr lang="zh-CN" altLang="en-US"/>
              <a:t>一致性</a:t>
            </a:r>
            <a:endParaRPr lang="en-US" altLang="zh-CN"/>
          </a:p>
          <a:p>
            <a:pPr lvl="1"/>
            <a:r>
              <a:rPr lang="en-US" altLang="zh-CN"/>
              <a:t>Part 5 </a:t>
            </a:r>
            <a:r>
              <a:rPr lang="zh-CN" altLang="en-US"/>
              <a:t>软件</a:t>
            </a:r>
          </a:p>
          <a:p>
            <a:endParaRPr lang="en-US" altLang="zh-CN"/>
          </a:p>
        </p:txBody>
      </p:sp>
      <p:sp>
        <p:nvSpPr>
          <p:cNvPr id="4" name="灯片编号占位符 3">
            <a:extLst>
              <a:ext uri="{FF2B5EF4-FFF2-40B4-BE49-F238E27FC236}">
                <a16:creationId xmlns:a16="http://schemas.microsoft.com/office/drawing/2014/main" id="{91CA4DB2-4E54-4449-9AE7-431EDA839561}"/>
              </a:ext>
            </a:extLst>
          </p:cNvPr>
          <p:cNvSpPr>
            <a:spLocks noGrp="1"/>
          </p:cNvSpPr>
          <p:nvPr>
            <p:ph type="sldNum" sz="quarter" idx="12"/>
          </p:nvPr>
        </p:nvSpPr>
        <p:spPr/>
        <p:txBody>
          <a:bodyPr/>
          <a:lstStyle/>
          <a:p>
            <a:pPr>
              <a:defRPr/>
            </a:pPr>
            <a:fld id="{CE54105C-3613-4C76-8BFB-F6EFABD71F89}" type="slidenum">
              <a:rPr lang="zh-CN" altLang="en-US" smtClean="0"/>
              <a:pPr>
                <a:defRPr/>
              </a:pPr>
              <a:t>32</a:t>
            </a:fld>
            <a:endParaRPr lang="en-US" altLang="zh-CN"/>
          </a:p>
        </p:txBody>
      </p:sp>
      <p:pic>
        <p:nvPicPr>
          <p:cNvPr id="5" name="图片 4">
            <a:extLst>
              <a:ext uri="{FF2B5EF4-FFF2-40B4-BE49-F238E27FC236}">
                <a16:creationId xmlns:a16="http://schemas.microsoft.com/office/drawing/2014/main" id="{B201F0B6-17E1-4138-8574-4F4FD8ABED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7163" y="4641850"/>
            <a:ext cx="14382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a:extLst>
              <a:ext uri="{FF2B5EF4-FFF2-40B4-BE49-F238E27FC236}">
                <a16:creationId xmlns:a16="http://schemas.microsoft.com/office/drawing/2014/main" id="{8B958F47-1B50-4A5D-A09C-E984D3FDB7A5}"/>
              </a:ext>
            </a:extLst>
          </p:cNvPr>
          <p:cNvSpPr/>
          <p:nvPr/>
        </p:nvSpPr>
        <p:spPr>
          <a:xfrm>
            <a:off x="3119438" y="4876800"/>
            <a:ext cx="838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endParaRPr lang="en-US" altLang="zh-CN">
              <a:solidFill>
                <a:srgbClr val="FFFFFF"/>
              </a:solidFill>
              <a:latin typeface="Calibri" panose="020F0502020204030204" pitchFamily="34" charset="0"/>
            </a:endParaRPr>
          </a:p>
        </p:txBody>
      </p:sp>
      <p:sp>
        <p:nvSpPr>
          <p:cNvPr id="8" name="矩形 7">
            <a:extLst>
              <a:ext uri="{FF2B5EF4-FFF2-40B4-BE49-F238E27FC236}">
                <a16:creationId xmlns:a16="http://schemas.microsoft.com/office/drawing/2014/main" id="{C2EE464E-664E-44DD-854C-890F81CAD30F}"/>
              </a:ext>
            </a:extLst>
          </p:cNvPr>
          <p:cNvSpPr/>
          <p:nvPr/>
        </p:nvSpPr>
        <p:spPr>
          <a:xfrm>
            <a:off x="3810000" y="5681007"/>
            <a:ext cx="1627369" cy="523220"/>
          </a:xfrm>
          <a:prstGeom prst="rect">
            <a:avLst/>
          </a:prstGeom>
          <a:noFill/>
        </p:spPr>
        <p:txBody>
          <a:bodyPr wrap="none">
            <a:spAutoFit/>
          </a:bodyPr>
          <a:lstStyle/>
          <a:p>
            <a:pPr algn="ctr">
              <a:defRPr/>
            </a:pPr>
            <a:r>
              <a:rPr lang="zh-CN" alt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不是标准</a:t>
            </a:r>
          </a:p>
        </p:txBody>
      </p:sp>
      <p:sp>
        <p:nvSpPr>
          <p:cNvPr id="9" name="右箭头 8">
            <a:extLst>
              <a:ext uri="{FF2B5EF4-FFF2-40B4-BE49-F238E27FC236}">
                <a16:creationId xmlns:a16="http://schemas.microsoft.com/office/drawing/2014/main" id="{C30431F6-153A-4D67-83B9-1C022B496DDE}"/>
              </a:ext>
            </a:extLst>
          </p:cNvPr>
          <p:cNvSpPr/>
          <p:nvPr/>
        </p:nvSpPr>
        <p:spPr>
          <a:xfrm>
            <a:off x="3028950" y="5743575"/>
            <a:ext cx="838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endParaRPr lang="en-US" altLang="zh-CN">
              <a:solidFill>
                <a:srgbClr val="FFFFFF"/>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D60B7-B292-43B9-976F-A7AFFE1ADE53}"/>
              </a:ext>
            </a:extLst>
          </p:cNvPr>
          <p:cNvSpPr>
            <a:spLocks noGrp="1"/>
          </p:cNvSpPr>
          <p:nvPr>
            <p:ph type="title"/>
          </p:nvPr>
        </p:nvSpPr>
        <p:spPr/>
        <p:txBody>
          <a:bodyPr/>
          <a:lstStyle/>
          <a:p>
            <a:r>
              <a:rPr lang="en-US" altLang="zh-CN" dirty="0"/>
              <a:t>MPEG-1</a:t>
            </a:r>
            <a:endParaRPr lang="zh-CN" altLang="en-US" dirty="0"/>
          </a:p>
        </p:txBody>
      </p:sp>
      <p:sp>
        <p:nvSpPr>
          <p:cNvPr id="3" name="内容占位符 2">
            <a:extLst>
              <a:ext uri="{FF2B5EF4-FFF2-40B4-BE49-F238E27FC236}">
                <a16:creationId xmlns:a16="http://schemas.microsoft.com/office/drawing/2014/main" id="{E215B8F1-F979-490B-8505-3070400643AC}"/>
              </a:ext>
            </a:extLst>
          </p:cNvPr>
          <p:cNvSpPr>
            <a:spLocks noGrp="1"/>
          </p:cNvSpPr>
          <p:nvPr>
            <p:ph idx="1"/>
          </p:nvPr>
        </p:nvSpPr>
        <p:spPr/>
        <p:txBody>
          <a:bodyPr/>
          <a:lstStyle/>
          <a:p>
            <a:r>
              <a:rPr lang="en-US" altLang="zh-CN" dirty="0"/>
              <a:t>MPEG-1</a:t>
            </a:r>
            <a:r>
              <a:rPr lang="zh-CN" altLang="en-US" dirty="0"/>
              <a:t>视频</a:t>
            </a:r>
            <a:endParaRPr lang="en-US" altLang="zh-CN" dirty="0"/>
          </a:p>
          <a:p>
            <a:pPr lvl="1"/>
            <a:r>
              <a:rPr lang="zh-CN" altLang="en-US" dirty="0"/>
              <a:t>比特率大约为</a:t>
            </a:r>
            <a:r>
              <a:rPr lang="en-US" altLang="zh-CN" dirty="0"/>
              <a:t>1.5Mbps</a:t>
            </a:r>
            <a:r>
              <a:rPr lang="zh-CN" altLang="en-US" dirty="0"/>
              <a:t>的视频压缩</a:t>
            </a:r>
            <a:r>
              <a:rPr lang="en-US" altLang="zh-CN" dirty="0"/>
              <a:t>,</a:t>
            </a:r>
            <a:r>
              <a:rPr lang="zh-CN" altLang="en-US" dirty="0"/>
              <a:t>分辨率</a:t>
            </a:r>
            <a:r>
              <a:rPr lang="en-US" altLang="zh-CN" dirty="0"/>
              <a:t>352</a:t>
            </a:r>
            <a:r>
              <a:rPr lang="zh-CN" altLang="en-US" dirty="0"/>
              <a:t>*</a:t>
            </a:r>
            <a:r>
              <a:rPr lang="en-US" altLang="zh-CN" dirty="0"/>
              <a:t>240</a:t>
            </a:r>
          </a:p>
          <a:p>
            <a:pPr lvl="1"/>
            <a:r>
              <a:rPr lang="en-US" altLang="zh-CN" dirty="0"/>
              <a:t>MPEG-1</a:t>
            </a:r>
            <a:r>
              <a:rPr lang="zh-CN" altLang="en-US" dirty="0"/>
              <a:t>音频是面向每通道速率为</a:t>
            </a:r>
            <a:r>
              <a:rPr lang="en-US" altLang="zh-CN" dirty="0"/>
              <a:t>64kbps,128kbps</a:t>
            </a:r>
            <a:r>
              <a:rPr lang="zh-CN" altLang="en-US" dirty="0"/>
              <a:t>和</a:t>
            </a:r>
            <a:r>
              <a:rPr lang="en-US" altLang="zh-CN" dirty="0"/>
              <a:t>192kbps</a:t>
            </a:r>
            <a:r>
              <a:rPr lang="zh-CN" altLang="en-US" dirty="0"/>
              <a:t>的数字音频信号的压缩</a:t>
            </a:r>
            <a:endParaRPr lang="en-US" altLang="zh-CN" dirty="0"/>
          </a:p>
          <a:p>
            <a:r>
              <a:rPr lang="en-US" altLang="zh-CN" dirty="0"/>
              <a:t>MPEG-1</a:t>
            </a:r>
            <a:r>
              <a:rPr lang="zh-CN" altLang="en-US" dirty="0"/>
              <a:t>的最终目标</a:t>
            </a:r>
            <a:endParaRPr lang="en-US" altLang="zh-CN" dirty="0"/>
          </a:p>
          <a:p>
            <a:pPr lvl="1"/>
            <a:r>
              <a:rPr lang="zh-CN" altLang="en-US" dirty="0"/>
              <a:t>解决数字视频和数字音频等多样压缩数据流的复合和同步</a:t>
            </a:r>
            <a:endParaRPr lang="en-US" altLang="zh-CN" dirty="0"/>
          </a:p>
          <a:p>
            <a:endParaRPr lang="en-US" altLang="zh-CN" dirty="0"/>
          </a:p>
          <a:p>
            <a:pPr marL="457200" lvl="1" indent="0">
              <a:buNone/>
            </a:pPr>
            <a:endParaRPr lang="zh-CN" altLang="en-US" dirty="0"/>
          </a:p>
        </p:txBody>
      </p:sp>
      <p:sp>
        <p:nvSpPr>
          <p:cNvPr id="4" name="灯片编号占位符 3">
            <a:extLst>
              <a:ext uri="{FF2B5EF4-FFF2-40B4-BE49-F238E27FC236}">
                <a16:creationId xmlns:a16="http://schemas.microsoft.com/office/drawing/2014/main" id="{BA58ADEE-BE79-4223-9E31-68065F935A78}"/>
              </a:ext>
            </a:extLst>
          </p:cNvPr>
          <p:cNvSpPr>
            <a:spLocks noGrp="1"/>
          </p:cNvSpPr>
          <p:nvPr>
            <p:ph type="sldNum" sz="quarter" idx="12"/>
          </p:nvPr>
        </p:nvSpPr>
        <p:spPr/>
        <p:txBody>
          <a:bodyPr/>
          <a:lstStyle/>
          <a:p>
            <a:pPr>
              <a:defRPr/>
            </a:pPr>
            <a:fld id="{CC90DC6A-70E6-4473-86B2-B5F841C3144D}" type="slidenum">
              <a:rPr lang="zh-CN" altLang="en-US" smtClean="0"/>
              <a:pPr>
                <a:defRPr/>
              </a:pPr>
              <a:t>33</a:t>
            </a:fld>
            <a:endParaRPr lang="en-US" altLang="zh-CN"/>
          </a:p>
        </p:txBody>
      </p:sp>
      <p:pic>
        <p:nvPicPr>
          <p:cNvPr id="5" name="图片 4">
            <a:extLst>
              <a:ext uri="{FF2B5EF4-FFF2-40B4-BE49-F238E27FC236}">
                <a16:creationId xmlns:a16="http://schemas.microsoft.com/office/drawing/2014/main" id="{284B0597-B8F4-4719-B4A9-4FC8928FA8B5}"/>
              </a:ext>
            </a:extLst>
          </p:cNvPr>
          <p:cNvPicPr>
            <a:picLocks noChangeAspect="1"/>
          </p:cNvPicPr>
          <p:nvPr/>
        </p:nvPicPr>
        <p:blipFill>
          <a:blip r:embed="rId2"/>
          <a:stretch>
            <a:fillRect/>
          </a:stretch>
        </p:blipFill>
        <p:spPr>
          <a:xfrm>
            <a:off x="1447800" y="4724400"/>
            <a:ext cx="6691361" cy="1319222"/>
          </a:xfrm>
          <a:prstGeom prst="rect">
            <a:avLst/>
          </a:prstGeom>
        </p:spPr>
      </p:pic>
      <p:sp>
        <p:nvSpPr>
          <p:cNvPr id="6" name="矩形 5">
            <a:extLst>
              <a:ext uri="{FF2B5EF4-FFF2-40B4-BE49-F238E27FC236}">
                <a16:creationId xmlns:a16="http://schemas.microsoft.com/office/drawing/2014/main" id="{6861A658-32AD-43C7-8DFF-35B6510AF8AB}"/>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22630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76D3AD94-5D81-4C68-B45C-9E21CC341B0E}"/>
              </a:ext>
            </a:extLst>
          </p:cNvPr>
          <p:cNvSpPr>
            <a:spLocks noGrp="1"/>
          </p:cNvSpPr>
          <p:nvPr>
            <p:ph type="title"/>
          </p:nvPr>
        </p:nvSpPr>
        <p:spPr/>
        <p:txBody>
          <a:bodyPr/>
          <a:lstStyle/>
          <a:p>
            <a:r>
              <a:rPr lang="en-US" altLang="zh-CN"/>
              <a:t>10.2.1 </a:t>
            </a:r>
            <a:r>
              <a:rPr lang="en-CA" altLang="zh-CN"/>
              <a:t>MPEG-1</a:t>
            </a:r>
            <a:endParaRPr lang="en-US" altLang="zh-CN"/>
          </a:p>
        </p:txBody>
      </p:sp>
      <p:sp>
        <p:nvSpPr>
          <p:cNvPr id="3" name="内容占位符 2">
            <a:extLst>
              <a:ext uri="{FF2B5EF4-FFF2-40B4-BE49-F238E27FC236}">
                <a16:creationId xmlns:a16="http://schemas.microsoft.com/office/drawing/2014/main" id="{D4A87E38-867C-4A36-8B73-BF3EA5B4167F}"/>
              </a:ext>
            </a:extLst>
          </p:cNvPr>
          <p:cNvSpPr>
            <a:spLocks noGrp="1"/>
          </p:cNvSpPr>
          <p:nvPr>
            <p:ph idx="1"/>
          </p:nvPr>
        </p:nvSpPr>
        <p:spPr/>
        <p:txBody>
          <a:bodyPr/>
          <a:lstStyle/>
          <a:p>
            <a:pPr marL="228600" lvl="1" indent="-228600">
              <a:spcBef>
                <a:spcPts val="1000"/>
              </a:spcBef>
              <a:buFont typeface="Wingdings" panose="05000000000000000000" pitchFamily="2" charset="2"/>
              <a:buChar char="§"/>
              <a:defRPr/>
            </a:pPr>
            <a:r>
              <a:rPr lang="zh-CN" altLang="en-US" sz="2800" dirty="0"/>
              <a:t>主要应用：</a:t>
            </a:r>
          </a:p>
          <a:p>
            <a:pPr marL="685800" lvl="3">
              <a:spcBef>
                <a:spcPts val="1000"/>
              </a:spcBef>
              <a:buFont typeface="Wingdings" panose="05000000000000000000" pitchFamily="2" charset="2"/>
              <a:buChar char="§"/>
              <a:defRPr/>
            </a:pPr>
            <a:r>
              <a:rPr lang="zh-CN" altLang="en-US" sz="2600" dirty="0"/>
              <a:t>在</a:t>
            </a:r>
            <a:r>
              <a:rPr lang="en-US" altLang="zh-CN" sz="2600" dirty="0"/>
              <a:t>CD, DVD</a:t>
            </a:r>
            <a:r>
              <a:rPr lang="zh-CN" altLang="en-US" sz="2600" dirty="0"/>
              <a:t>光盘上存储数字影视及数字音乐节目  </a:t>
            </a:r>
          </a:p>
          <a:p>
            <a:pPr>
              <a:defRPr/>
            </a:pPr>
            <a:endParaRPr lang="en-US" altLang="zh-CN" dirty="0"/>
          </a:p>
          <a:p>
            <a:pPr>
              <a:defRPr/>
            </a:pPr>
            <a:r>
              <a:rPr lang="en-US" altLang="zh-CN" dirty="0"/>
              <a:t>MPEG-1</a:t>
            </a:r>
            <a:r>
              <a:rPr lang="zh-CN" altLang="en-US" dirty="0"/>
              <a:t>采用</a:t>
            </a:r>
            <a:r>
              <a:rPr lang="en-US" altLang="zh-CN" dirty="0"/>
              <a:t>CCIR601</a:t>
            </a:r>
            <a:r>
              <a:rPr lang="zh-CN" altLang="en-US" dirty="0"/>
              <a:t>数字电视格式</a:t>
            </a:r>
            <a:r>
              <a:rPr lang="en-US" altLang="zh-CN" dirty="0"/>
              <a:t>(Source Input Format, SIF), </a:t>
            </a:r>
            <a:r>
              <a:rPr lang="zh-CN" altLang="en-US" dirty="0"/>
              <a:t>仅支持非隔行视频</a:t>
            </a:r>
            <a:r>
              <a:rPr lang="en-US" altLang="zh-CN" dirty="0"/>
              <a:t>,</a:t>
            </a:r>
            <a:r>
              <a:rPr lang="zh-CN" altLang="en-US" dirty="0"/>
              <a:t> 通常图片分辨率为：</a:t>
            </a:r>
          </a:p>
          <a:p>
            <a:pPr marL="457200" lvl="1" indent="0">
              <a:buFont typeface="Arial" panose="020B0604020202020204" pitchFamily="34" charset="0"/>
              <a:buNone/>
              <a:defRPr/>
            </a:pPr>
            <a:r>
              <a:rPr lang="en-US" altLang="zh-CN" dirty="0"/>
              <a:t>– 352×240</a:t>
            </a:r>
            <a:r>
              <a:rPr lang="zh-CN" altLang="en-US" dirty="0"/>
              <a:t>用于</a:t>
            </a:r>
            <a:r>
              <a:rPr lang="en-US" altLang="zh-CN" dirty="0"/>
              <a:t>30 fps</a:t>
            </a:r>
            <a:r>
              <a:rPr lang="zh-CN" altLang="en-US" dirty="0"/>
              <a:t>的</a:t>
            </a:r>
            <a:r>
              <a:rPr lang="en-US" altLang="zh-CN" dirty="0"/>
              <a:t>NTSC</a:t>
            </a:r>
            <a:r>
              <a:rPr lang="zh-CN" altLang="en-US" dirty="0"/>
              <a:t>视频</a:t>
            </a:r>
          </a:p>
          <a:p>
            <a:pPr marL="457200" lvl="1" indent="0">
              <a:buFont typeface="Arial" panose="020B0604020202020204" pitchFamily="34" charset="0"/>
              <a:buNone/>
              <a:defRPr/>
            </a:pPr>
            <a:r>
              <a:rPr lang="en-US" altLang="zh-CN" dirty="0"/>
              <a:t>– 352×288</a:t>
            </a:r>
            <a:r>
              <a:rPr lang="zh-CN" altLang="en-US" dirty="0"/>
              <a:t>用于</a:t>
            </a:r>
            <a:r>
              <a:rPr lang="en-US" altLang="zh-CN" dirty="0"/>
              <a:t>25 fps</a:t>
            </a:r>
            <a:r>
              <a:rPr lang="zh-CN" altLang="en-US" dirty="0"/>
              <a:t>的</a:t>
            </a:r>
            <a:r>
              <a:rPr lang="en-US" altLang="zh-CN" dirty="0"/>
              <a:t>PAL</a:t>
            </a:r>
            <a:r>
              <a:rPr lang="zh-CN" altLang="en-US" dirty="0"/>
              <a:t>视频</a:t>
            </a:r>
          </a:p>
          <a:p>
            <a:pPr marL="457200" lvl="1" indent="0">
              <a:buFont typeface="Arial" panose="020B0604020202020204" pitchFamily="34" charset="0"/>
              <a:buNone/>
              <a:defRPr/>
            </a:pPr>
            <a:r>
              <a:rPr lang="en-US" altLang="zh-CN" dirty="0"/>
              <a:t>–</a:t>
            </a:r>
            <a:r>
              <a:rPr lang="zh-CN" altLang="en-US" dirty="0"/>
              <a:t>使用</a:t>
            </a:r>
            <a:r>
              <a:rPr lang="en-US" altLang="zh-CN" dirty="0"/>
              <a:t>4</a:t>
            </a:r>
            <a:r>
              <a:rPr lang="zh-CN" altLang="en-US" dirty="0"/>
              <a:t>：</a:t>
            </a:r>
            <a:r>
              <a:rPr lang="en-US" altLang="zh-CN" dirty="0"/>
              <a:t>2</a:t>
            </a:r>
            <a:r>
              <a:rPr lang="zh-CN" altLang="en-US" dirty="0"/>
              <a:t>：</a:t>
            </a:r>
            <a:r>
              <a:rPr lang="en-US" altLang="zh-CN" dirty="0"/>
              <a:t>0</a:t>
            </a:r>
            <a:r>
              <a:rPr lang="zh-CN" altLang="en-US" dirty="0"/>
              <a:t>色度二次采样</a:t>
            </a:r>
          </a:p>
        </p:txBody>
      </p:sp>
      <p:sp>
        <p:nvSpPr>
          <p:cNvPr id="4" name="灯片编号占位符 3">
            <a:extLst>
              <a:ext uri="{FF2B5EF4-FFF2-40B4-BE49-F238E27FC236}">
                <a16:creationId xmlns:a16="http://schemas.microsoft.com/office/drawing/2014/main" id="{1F0FC9FC-4CF9-4C30-B67A-763EC202ED04}"/>
              </a:ext>
            </a:extLst>
          </p:cNvPr>
          <p:cNvSpPr>
            <a:spLocks noGrp="1"/>
          </p:cNvSpPr>
          <p:nvPr>
            <p:ph type="sldNum" sz="quarter" idx="12"/>
          </p:nvPr>
        </p:nvSpPr>
        <p:spPr/>
        <p:txBody>
          <a:bodyPr/>
          <a:lstStyle/>
          <a:p>
            <a:pPr>
              <a:defRPr/>
            </a:pPr>
            <a:fld id="{89F6BD43-5C07-4D6D-8D45-00BAF3766AE5}" type="slidenum">
              <a:rPr lang="zh-CN" altLang="en-US" smtClean="0"/>
              <a:pPr>
                <a:defRPr/>
              </a:pPr>
              <a:t>34</a:t>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757AE66D-7C71-4BC8-B0DE-7E042FF20CD6}"/>
              </a:ext>
            </a:extLst>
          </p:cNvPr>
          <p:cNvSpPr>
            <a:spLocks noGrp="1"/>
          </p:cNvSpPr>
          <p:nvPr>
            <p:ph type="title"/>
          </p:nvPr>
        </p:nvSpPr>
        <p:spPr/>
        <p:txBody>
          <a:bodyPr/>
          <a:lstStyle/>
          <a:p>
            <a:r>
              <a:rPr lang="en-US" altLang="zh-CN"/>
              <a:t>10.2.1 MPEG-1</a:t>
            </a:r>
            <a:r>
              <a:rPr lang="zh-CN" altLang="en-US"/>
              <a:t>中的运动补偿</a:t>
            </a:r>
          </a:p>
        </p:txBody>
      </p:sp>
      <p:sp>
        <p:nvSpPr>
          <p:cNvPr id="46083" name="内容占位符 2">
            <a:extLst>
              <a:ext uri="{FF2B5EF4-FFF2-40B4-BE49-F238E27FC236}">
                <a16:creationId xmlns:a16="http://schemas.microsoft.com/office/drawing/2014/main" id="{476CD889-C2C8-4575-BA1A-14F16C18131A}"/>
              </a:ext>
            </a:extLst>
          </p:cNvPr>
          <p:cNvSpPr>
            <a:spLocks noGrp="1"/>
          </p:cNvSpPr>
          <p:nvPr>
            <p:ph idx="1"/>
          </p:nvPr>
        </p:nvSpPr>
        <p:spPr/>
        <p:txBody>
          <a:bodyPr/>
          <a:lstStyle/>
          <a:p>
            <a:r>
              <a:rPr lang="en-US" altLang="zh-CN"/>
              <a:t>H.261</a:t>
            </a:r>
            <a:r>
              <a:rPr lang="zh-CN" altLang="en-US"/>
              <a:t>中基于运动补偿（</a:t>
            </a:r>
            <a:r>
              <a:rPr lang="en-US" altLang="zh-CN"/>
              <a:t>Motion Compensation, </a:t>
            </a:r>
            <a:r>
              <a:rPr lang="zh-CN" altLang="en-US"/>
              <a:t>简称</a:t>
            </a:r>
            <a:r>
              <a:rPr lang="en-US" altLang="zh-CN"/>
              <a:t>MC</a:t>
            </a:r>
            <a:r>
              <a:rPr lang="zh-CN" altLang="en-US"/>
              <a:t>）的视频编码的工作方式如下：</a:t>
            </a:r>
          </a:p>
          <a:p>
            <a:endParaRPr lang="zh-CN" altLang="en-US"/>
          </a:p>
          <a:p>
            <a:pPr lvl="1"/>
            <a:r>
              <a:rPr lang="zh-CN" altLang="en-US"/>
              <a:t>在运动估计（</a:t>
            </a:r>
            <a:r>
              <a:rPr lang="en-US" altLang="zh-CN"/>
              <a:t>ME</a:t>
            </a:r>
            <a:r>
              <a:rPr lang="zh-CN" altLang="en-US"/>
              <a:t>）中，目标</a:t>
            </a:r>
            <a:r>
              <a:rPr lang="en-US" altLang="zh-CN"/>
              <a:t>P</a:t>
            </a:r>
            <a:r>
              <a:rPr lang="zh-CN" altLang="en-US"/>
              <a:t>帧的每个宏块（</a:t>
            </a:r>
            <a:r>
              <a:rPr lang="en-US" altLang="zh-CN"/>
              <a:t>MB</a:t>
            </a:r>
            <a:r>
              <a:rPr lang="zh-CN" altLang="en-US"/>
              <a:t>）被分配来自先前编码的</a:t>
            </a:r>
            <a:r>
              <a:rPr lang="en-US" altLang="zh-CN"/>
              <a:t>I</a:t>
            </a:r>
            <a:r>
              <a:rPr lang="zh-CN" altLang="en-US"/>
              <a:t>或</a:t>
            </a:r>
            <a:r>
              <a:rPr lang="en-US" altLang="zh-CN"/>
              <a:t>P</a:t>
            </a:r>
            <a:r>
              <a:rPr lang="zh-CN" altLang="en-US"/>
              <a:t>帧的最佳匹配</a:t>
            </a:r>
            <a:r>
              <a:rPr lang="en-US" altLang="zh-CN"/>
              <a:t>MB-</a:t>
            </a:r>
            <a:r>
              <a:rPr lang="zh-CN" altLang="en-US">
                <a:solidFill>
                  <a:srgbClr val="C00000"/>
                </a:solidFill>
              </a:rPr>
              <a:t>预测</a:t>
            </a:r>
            <a:r>
              <a:rPr lang="zh-CN" altLang="en-US"/>
              <a:t>。</a:t>
            </a:r>
          </a:p>
          <a:p>
            <a:endParaRPr lang="zh-CN" altLang="en-US"/>
          </a:p>
          <a:p>
            <a:pPr lvl="1"/>
            <a:r>
              <a:rPr lang="zh-CN" altLang="en-US">
                <a:solidFill>
                  <a:srgbClr val="C00000"/>
                </a:solidFill>
              </a:rPr>
              <a:t>预测误差</a:t>
            </a:r>
            <a:r>
              <a:rPr lang="zh-CN" altLang="en-US"/>
              <a:t>：</a:t>
            </a:r>
            <a:r>
              <a:rPr lang="en-US" altLang="zh-CN"/>
              <a:t>MB</a:t>
            </a:r>
            <a:r>
              <a:rPr lang="zh-CN" altLang="en-US"/>
              <a:t>和与其匹配的</a:t>
            </a:r>
            <a:r>
              <a:rPr lang="en-US" altLang="zh-CN"/>
              <a:t>MB</a:t>
            </a:r>
            <a:r>
              <a:rPr lang="zh-CN" altLang="en-US"/>
              <a:t>之间的差值，发送给</a:t>
            </a:r>
            <a:r>
              <a:rPr lang="en-US" altLang="zh-CN"/>
              <a:t>DCT</a:t>
            </a:r>
            <a:r>
              <a:rPr lang="zh-CN" altLang="en-US"/>
              <a:t>及其后续编码步骤。</a:t>
            </a:r>
          </a:p>
          <a:p>
            <a:endParaRPr lang="zh-CN" altLang="en-US"/>
          </a:p>
          <a:p>
            <a:pPr lvl="1"/>
            <a:r>
              <a:rPr lang="zh-CN" altLang="en-US"/>
              <a:t>该预测来自前一帧</a:t>
            </a:r>
            <a:r>
              <a:rPr lang="en-US" altLang="zh-CN"/>
              <a:t>-</a:t>
            </a:r>
            <a:r>
              <a:rPr lang="zh-CN" altLang="en-US">
                <a:solidFill>
                  <a:srgbClr val="C00000"/>
                </a:solidFill>
              </a:rPr>
              <a:t>前向预测</a:t>
            </a:r>
            <a:r>
              <a:rPr lang="zh-CN" altLang="en-US"/>
              <a:t>。</a:t>
            </a:r>
          </a:p>
        </p:txBody>
      </p:sp>
      <p:sp>
        <p:nvSpPr>
          <p:cNvPr id="4" name="灯片编号占位符 3">
            <a:extLst>
              <a:ext uri="{FF2B5EF4-FFF2-40B4-BE49-F238E27FC236}">
                <a16:creationId xmlns:a16="http://schemas.microsoft.com/office/drawing/2014/main" id="{62FEA221-0139-4260-9C43-A5F1D6684267}"/>
              </a:ext>
            </a:extLst>
          </p:cNvPr>
          <p:cNvSpPr>
            <a:spLocks noGrp="1"/>
          </p:cNvSpPr>
          <p:nvPr>
            <p:ph type="sldNum" sz="quarter" idx="12"/>
          </p:nvPr>
        </p:nvSpPr>
        <p:spPr/>
        <p:txBody>
          <a:bodyPr/>
          <a:lstStyle/>
          <a:p>
            <a:pPr>
              <a:defRPr/>
            </a:pPr>
            <a:fld id="{4EE4E6A8-3500-475E-B2F8-2C9B1AEDC470}" type="slidenum">
              <a:rPr lang="zh-CN" altLang="en-US" smtClean="0"/>
              <a:pPr>
                <a:defRPr/>
              </a:pPr>
              <a:t>35</a:t>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51441935-9D9B-4F55-9D50-EA50DB9A3026}"/>
              </a:ext>
            </a:extLst>
          </p:cNvPr>
          <p:cNvSpPr>
            <a:spLocks noGrp="1"/>
          </p:cNvSpPr>
          <p:nvPr>
            <p:ph type="title"/>
          </p:nvPr>
        </p:nvSpPr>
        <p:spPr/>
        <p:txBody>
          <a:bodyPr/>
          <a:lstStyle/>
          <a:p>
            <a:r>
              <a:rPr lang="en-US" altLang="zh-CN"/>
              <a:t>10.2.1 MPEG-1</a:t>
            </a:r>
            <a:r>
              <a:rPr lang="zh-CN" altLang="en-US"/>
              <a:t>中的运动补偿</a:t>
            </a:r>
          </a:p>
        </p:txBody>
      </p:sp>
      <p:sp>
        <p:nvSpPr>
          <p:cNvPr id="4" name="灯片编号占位符 3">
            <a:extLst>
              <a:ext uri="{FF2B5EF4-FFF2-40B4-BE49-F238E27FC236}">
                <a16:creationId xmlns:a16="http://schemas.microsoft.com/office/drawing/2014/main" id="{6FD16277-8454-4932-BD49-7E6B1655544D}"/>
              </a:ext>
            </a:extLst>
          </p:cNvPr>
          <p:cNvSpPr>
            <a:spLocks noGrp="1"/>
          </p:cNvSpPr>
          <p:nvPr>
            <p:ph type="sldNum" sz="quarter" idx="12"/>
          </p:nvPr>
        </p:nvSpPr>
        <p:spPr/>
        <p:txBody>
          <a:bodyPr/>
          <a:lstStyle/>
          <a:p>
            <a:pPr>
              <a:defRPr/>
            </a:pPr>
            <a:fld id="{72F4A3AA-4B00-460A-A6F7-8FAB5C0B9FE0}" type="slidenum">
              <a:rPr lang="zh-CN" altLang="en-US" smtClean="0"/>
              <a:pPr>
                <a:defRPr/>
              </a:pPr>
              <a:t>36</a:t>
            </a:fld>
            <a:endParaRPr lang="en-US" altLang="zh-CN"/>
          </a:p>
        </p:txBody>
      </p:sp>
      <p:pic>
        <p:nvPicPr>
          <p:cNvPr id="47108" name="图片 4">
            <a:extLst>
              <a:ext uri="{FF2B5EF4-FFF2-40B4-BE49-F238E27FC236}">
                <a16:creationId xmlns:a16="http://schemas.microsoft.com/office/drawing/2014/main" id="{6F6A719C-BD1B-483E-AAAE-9FF1761489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325" y="2057400"/>
            <a:ext cx="876935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矩形 5">
            <a:extLst>
              <a:ext uri="{FF2B5EF4-FFF2-40B4-BE49-F238E27FC236}">
                <a16:creationId xmlns:a16="http://schemas.microsoft.com/office/drawing/2014/main" id="{9C4B85FF-0AB0-42D7-8E67-36DBE0110F4D}"/>
              </a:ext>
            </a:extLst>
          </p:cNvPr>
          <p:cNvSpPr>
            <a:spLocks noChangeArrowheads="1"/>
          </p:cNvSpPr>
          <p:nvPr/>
        </p:nvSpPr>
        <p:spPr bwMode="auto">
          <a:xfrm>
            <a:off x="228600" y="4876800"/>
            <a:ext cx="868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目标帧中包含球的一部分的</a:t>
            </a:r>
            <a:r>
              <a:rPr lang="en-US" altLang="zh-CN" sz="2400">
                <a:latin typeface="Arial" panose="020B0604020202020204" pitchFamily="34" charset="0"/>
              </a:rPr>
              <a:t>MB</a:t>
            </a:r>
            <a:r>
              <a:rPr lang="zh-CN" altLang="en-US" sz="2400">
                <a:latin typeface="Arial" panose="020B0604020202020204" pitchFamily="34" charset="0"/>
              </a:rPr>
              <a:t>在前一帧中找不到匹配的</a:t>
            </a:r>
            <a:r>
              <a:rPr lang="en-US" altLang="zh-CN" sz="2400">
                <a:latin typeface="Arial" panose="020B0604020202020204" pitchFamily="34" charset="0"/>
              </a:rPr>
              <a:t>MB</a:t>
            </a:r>
            <a:r>
              <a:rPr lang="zh-CN" altLang="en-US" sz="2400">
                <a:latin typeface="Arial" panose="020B0604020202020204" pitchFamily="34" charset="0"/>
              </a:rPr>
              <a:t>，因为一半的球被另一个对象遮挡了。然而，可以容易地从下一帧获得匹配。</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B6A18FF9-15C0-451C-BA54-F20F209500DB}"/>
              </a:ext>
            </a:extLst>
          </p:cNvPr>
          <p:cNvSpPr>
            <a:spLocks noGrp="1"/>
          </p:cNvSpPr>
          <p:nvPr>
            <p:ph type="title"/>
          </p:nvPr>
        </p:nvSpPr>
        <p:spPr/>
        <p:txBody>
          <a:bodyPr/>
          <a:lstStyle/>
          <a:p>
            <a:r>
              <a:rPr lang="en-US" altLang="zh-CN"/>
              <a:t>10.2.1 MPEG-1</a:t>
            </a:r>
            <a:r>
              <a:rPr lang="zh-CN" altLang="en-US"/>
              <a:t>中的运动补偿</a:t>
            </a:r>
          </a:p>
        </p:txBody>
      </p:sp>
      <p:sp>
        <p:nvSpPr>
          <p:cNvPr id="48131" name="内容占位符 2">
            <a:extLst>
              <a:ext uri="{FF2B5EF4-FFF2-40B4-BE49-F238E27FC236}">
                <a16:creationId xmlns:a16="http://schemas.microsoft.com/office/drawing/2014/main" id="{0CE1B10D-855D-4A86-AE92-D303DF7BDD9C}"/>
              </a:ext>
            </a:extLst>
          </p:cNvPr>
          <p:cNvSpPr>
            <a:spLocks noGrp="1"/>
          </p:cNvSpPr>
          <p:nvPr>
            <p:ph idx="1"/>
          </p:nvPr>
        </p:nvSpPr>
        <p:spPr/>
        <p:txBody>
          <a:bodyPr/>
          <a:lstStyle/>
          <a:p>
            <a:r>
              <a:rPr lang="en-US" altLang="zh-CN"/>
              <a:t>MPEG</a:t>
            </a:r>
            <a:r>
              <a:rPr lang="zh-CN" altLang="en-US"/>
              <a:t>引入了第三种帧类型</a:t>
            </a:r>
            <a:r>
              <a:rPr lang="en-US" altLang="zh-CN"/>
              <a:t>-B</a:t>
            </a:r>
            <a:r>
              <a:rPr lang="zh-CN" altLang="en-US"/>
              <a:t>帧及双向运动补偿</a:t>
            </a:r>
          </a:p>
          <a:p>
            <a:pPr lvl="1"/>
            <a:r>
              <a:rPr lang="en-US" altLang="zh-CN"/>
              <a:t>B</a:t>
            </a:r>
            <a:r>
              <a:rPr lang="zh-CN" altLang="en-US"/>
              <a:t>帧中的每个</a:t>
            </a:r>
            <a:r>
              <a:rPr lang="en-US" altLang="zh-CN"/>
              <a:t>MB</a:t>
            </a:r>
            <a:r>
              <a:rPr lang="zh-CN" altLang="en-US"/>
              <a:t>最多具有两个运动矢量（</a:t>
            </a:r>
            <a:r>
              <a:rPr lang="en-US" altLang="zh-CN"/>
              <a:t>MV</a:t>
            </a:r>
            <a:r>
              <a:rPr lang="zh-CN" altLang="en-US"/>
              <a:t>）（一个来自前向预测，一个来自后向预测）</a:t>
            </a:r>
            <a:endParaRPr lang="en-US" altLang="zh-CN"/>
          </a:p>
          <a:p>
            <a:pPr lvl="1"/>
            <a:endParaRPr lang="zh-CN" altLang="en-US"/>
          </a:p>
          <a:p>
            <a:pPr lvl="1"/>
            <a:r>
              <a:rPr lang="zh-CN" altLang="en-US"/>
              <a:t>如果两个方向的匹配均成功，则将发送两个</a:t>
            </a:r>
            <a:r>
              <a:rPr lang="en-US" altLang="zh-CN"/>
              <a:t>MV</a:t>
            </a:r>
            <a:r>
              <a:rPr lang="zh-CN" altLang="en-US"/>
              <a:t>，在计算预测误差前将对两个对应的匹配</a:t>
            </a:r>
            <a:r>
              <a:rPr lang="en-US" altLang="zh-CN"/>
              <a:t>MB</a:t>
            </a:r>
            <a:r>
              <a:rPr lang="zh-CN" altLang="en-US"/>
              <a:t>进行平均</a:t>
            </a:r>
            <a:endParaRPr lang="en-US" altLang="zh-CN"/>
          </a:p>
          <a:p>
            <a:pPr lvl="1"/>
            <a:endParaRPr lang="zh-CN" altLang="en-US"/>
          </a:p>
          <a:p>
            <a:pPr lvl="1"/>
            <a:r>
              <a:rPr lang="zh-CN" altLang="en-US"/>
              <a:t>如果仅在其中一个参考帧中可以找到可接受的匹配，则仅使用从前向或后向预测中得到的一个</a:t>
            </a:r>
            <a:r>
              <a:rPr lang="en-US" altLang="zh-CN"/>
              <a:t>MV</a:t>
            </a:r>
            <a:r>
              <a:rPr lang="zh-CN" altLang="en-US"/>
              <a:t>及其对应的</a:t>
            </a:r>
            <a:r>
              <a:rPr lang="en-US" altLang="zh-CN"/>
              <a:t>MB</a:t>
            </a:r>
            <a:r>
              <a:rPr lang="zh-CN" altLang="en-US"/>
              <a:t>。</a:t>
            </a:r>
          </a:p>
        </p:txBody>
      </p:sp>
      <p:sp>
        <p:nvSpPr>
          <p:cNvPr id="4" name="灯片编号占位符 3">
            <a:extLst>
              <a:ext uri="{FF2B5EF4-FFF2-40B4-BE49-F238E27FC236}">
                <a16:creationId xmlns:a16="http://schemas.microsoft.com/office/drawing/2014/main" id="{577FEDFB-8BB6-4C21-ABEA-2E4384971AEF}"/>
              </a:ext>
            </a:extLst>
          </p:cNvPr>
          <p:cNvSpPr>
            <a:spLocks noGrp="1"/>
          </p:cNvSpPr>
          <p:nvPr>
            <p:ph type="sldNum" sz="quarter" idx="12"/>
          </p:nvPr>
        </p:nvSpPr>
        <p:spPr/>
        <p:txBody>
          <a:bodyPr/>
          <a:lstStyle/>
          <a:p>
            <a:pPr>
              <a:defRPr/>
            </a:pPr>
            <a:fld id="{4A095CD9-8222-483B-85AA-606EDDEE9860}" type="slidenum">
              <a:rPr lang="zh-CN" altLang="en-US" smtClean="0"/>
              <a:pPr>
                <a:defRPr/>
              </a:pPr>
              <a:t>37</a:t>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D7CFE995-FBA6-4EA4-AFC1-9482E986F922}"/>
              </a:ext>
            </a:extLst>
          </p:cNvPr>
          <p:cNvSpPr>
            <a:spLocks noGrp="1"/>
          </p:cNvSpPr>
          <p:nvPr>
            <p:ph type="title"/>
          </p:nvPr>
        </p:nvSpPr>
        <p:spPr/>
        <p:txBody>
          <a:bodyPr/>
          <a:lstStyle/>
          <a:p>
            <a:r>
              <a:rPr lang="en-US" altLang="zh-CN"/>
              <a:t>10.2.1 MPEG-1</a:t>
            </a:r>
            <a:r>
              <a:rPr lang="zh-CN" altLang="en-US"/>
              <a:t>中的运动补偿</a:t>
            </a:r>
          </a:p>
        </p:txBody>
      </p:sp>
      <p:sp>
        <p:nvSpPr>
          <p:cNvPr id="4" name="灯片编号占位符 3">
            <a:extLst>
              <a:ext uri="{FF2B5EF4-FFF2-40B4-BE49-F238E27FC236}">
                <a16:creationId xmlns:a16="http://schemas.microsoft.com/office/drawing/2014/main" id="{2EE62B0F-058A-40AE-B2FE-92626F83013B}"/>
              </a:ext>
            </a:extLst>
          </p:cNvPr>
          <p:cNvSpPr>
            <a:spLocks noGrp="1"/>
          </p:cNvSpPr>
          <p:nvPr>
            <p:ph type="sldNum" sz="quarter" idx="12"/>
          </p:nvPr>
        </p:nvSpPr>
        <p:spPr/>
        <p:txBody>
          <a:bodyPr/>
          <a:lstStyle/>
          <a:p>
            <a:pPr>
              <a:defRPr/>
            </a:pPr>
            <a:fld id="{E6184013-92D6-485A-97AD-248E7027B59D}" type="slidenum">
              <a:rPr lang="zh-CN" altLang="en-US" smtClean="0"/>
              <a:pPr>
                <a:defRPr/>
              </a:pPr>
              <a:t>38</a:t>
            </a:fld>
            <a:endParaRPr lang="en-US" altLang="zh-CN"/>
          </a:p>
        </p:txBody>
      </p:sp>
      <p:pic>
        <p:nvPicPr>
          <p:cNvPr id="49156" name="图片 5">
            <a:extLst>
              <a:ext uri="{FF2B5EF4-FFF2-40B4-BE49-F238E27FC236}">
                <a16:creationId xmlns:a16="http://schemas.microsoft.com/office/drawing/2014/main" id="{A3ACC218-F170-4FEE-9BA0-05371D29D3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22425"/>
            <a:ext cx="5791200"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矩形 6">
            <a:extLst>
              <a:ext uri="{FF2B5EF4-FFF2-40B4-BE49-F238E27FC236}">
                <a16:creationId xmlns:a16="http://schemas.microsoft.com/office/drawing/2014/main" id="{AF351A2F-2840-4290-BD2A-125C65CE734B}"/>
              </a:ext>
            </a:extLst>
          </p:cNvPr>
          <p:cNvSpPr>
            <a:spLocks noChangeArrowheads="1"/>
          </p:cNvSpPr>
          <p:nvPr/>
        </p:nvSpPr>
        <p:spPr bwMode="auto">
          <a:xfrm>
            <a:off x="304800" y="6259513"/>
            <a:ext cx="8839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CA" altLang="zh-CN" sz="2400">
                <a:latin typeface="Arial" panose="020B0604020202020204" pitchFamily="34" charset="0"/>
              </a:rPr>
              <a:t>B-frame Coding Based on Bidirectional Motion Compensation</a:t>
            </a:r>
            <a:endParaRPr lang="en-US" altLang="zh-CN" sz="2400">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C1A7262-66E7-4D82-B970-8469FED2C58C}"/>
              </a:ext>
            </a:extLst>
          </p:cNvPr>
          <p:cNvSpPr>
            <a:spLocks noGrp="1"/>
          </p:cNvSpPr>
          <p:nvPr>
            <p:ph type="sldNum" sz="quarter" idx="12"/>
          </p:nvPr>
        </p:nvSpPr>
        <p:spPr/>
        <p:txBody>
          <a:bodyPr/>
          <a:lstStyle/>
          <a:p>
            <a:pPr>
              <a:defRPr/>
            </a:pPr>
            <a:fld id="{2CC33E30-18C2-43FD-85A8-576EF2130E86}" type="slidenum">
              <a:rPr lang="zh-CN" altLang="en-US" smtClean="0"/>
              <a:pPr>
                <a:defRPr/>
              </a:pPr>
              <a:t>39</a:t>
            </a:fld>
            <a:endParaRPr lang="en-US" altLang="zh-CN"/>
          </a:p>
        </p:txBody>
      </p:sp>
      <p:pic>
        <p:nvPicPr>
          <p:cNvPr id="50179" name="图片 3">
            <a:extLst>
              <a:ext uri="{FF2B5EF4-FFF2-40B4-BE49-F238E27FC236}">
                <a16:creationId xmlns:a16="http://schemas.microsoft.com/office/drawing/2014/main" id="{16A9E956-C2A2-4F54-8CDA-DF73747253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833596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矩形 4">
            <a:extLst>
              <a:ext uri="{FF2B5EF4-FFF2-40B4-BE49-F238E27FC236}">
                <a16:creationId xmlns:a16="http://schemas.microsoft.com/office/drawing/2014/main" id="{FC899BFF-1B51-4565-A718-1A0DCA2F49D6}"/>
              </a:ext>
            </a:extLst>
          </p:cNvPr>
          <p:cNvSpPr>
            <a:spLocks noChangeArrowheads="1"/>
          </p:cNvSpPr>
          <p:nvPr/>
        </p:nvSpPr>
        <p:spPr bwMode="auto">
          <a:xfrm>
            <a:off x="2819400" y="5562600"/>
            <a:ext cx="3538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400">
                <a:latin typeface="Arial" panose="020B0604020202020204" pitchFamily="34" charset="0"/>
              </a:rPr>
              <a:t>MPEG Frame Sequence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D6AA2-32A9-445A-8E6F-5A65C2546840}"/>
              </a:ext>
            </a:extLst>
          </p:cNvPr>
          <p:cNvSpPr>
            <a:spLocks noGrp="1"/>
          </p:cNvSpPr>
          <p:nvPr>
            <p:ph type="title"/>
          </p:nvPr>
        </p:nvSpPr>
        <p:spPr/>
        <p:txBody>
          <a:bodyPr/>
          <a:lstStyle/>
          <a:p>
            <a:r>
              <a:rPr lang="zh-CN" altLang="en-US" dirty="0"/>
              <a:t>视频编码的标准和历程</a:t>
            </a:r>
          </a:p>
        </p:txBody>
      </p:sp>
      <p:sp>
        <p:nvSpPr>
          <p:cNvPr id="3" name="内容占位符 2">
            <a:extLst>
              <a:ext uri="{FF2B5EF4-FFF2-40B4-BE49-F238E27FC236}">
                <a16:creationId xmlns:a16="http://schemas.microsoft.com/office/drawing/2014/main" id="{F8F54BB4-2A87-429F-A3A9-32C99DC7CCEB}"/>
              </a:ext>
            </a:extLst>
          </p:cNvPr>
          <p:cNvSpPr>
            <a:spLocks noGrp="1"/>
          </p:cNvSpPr>
          <p:nvPr>
            <p:ph idx="1"/>
          </p:nvPr>
        </p:nvSpPr>
        <p:spPr/>
        <p:txBody>
          <a:bodyPr/>
          <a:lstStyle/>
          <a:p>
            <a:r>
              <a:rPr lang="zh-CN" altLang="en-US" dirty="0"/>
              <a:t>第一代：</a:t>
            </a:r>
            <a:r>
              <a:rPr lang="en-US" altLang="zh-CN" dirty="0"/>
              <a:t>H.261,MPEG-1,H.262/MPEG-2,H.263</a:t>
            </a:r>
          </a:p>
          <a:p>
            <a:pPr lvl="1"/>
            <a:r>
              <a:rPr lang="zh-CN" altLang="en-US" dirty="0"/>
              <a:t>基于像素编码</a:t>
            </a:r>
            <a:endParaRPr lang="en-US" altLang="zh-CN" dirty="0"/>
          </a:p>
          <a:p>
            <a:pPr lvl="1"/>
            <a:r>
              <a:rPr lang="zh-CN" altLang="en-US" dirty="0"/>
              <a:t>压缩能力为</a:t>
            </a:r>
            <a:r>
              <a:rPr lang="en-US" altLang="zh-CN" dirty="0"/>
              <a:t>50-75</a:t>
            </a:r>
            <a:r>
              <a:rPr lang="zh-CN" altLang="en-US" dirty="0"/>
              <a:t>倍</a:t>
            </a:r>
            <a:endParaRPr lang="en-US" altLang="zh-CN" dirty="0"/>
          </a:p>
          <a:p>
            <a:r>
              <a:rPr lang="zh-CN" altLang="en-US" dirty="0"/>
              <a:t>第二代：</a:t>
            </a:r>
            <a:r>
              <a:rPr lang="en-US" altLang="zh-CN" dirty="0"/>
              <a:t>MPEG-4,H.264</a:t>
            </a:r>
          </a:p>
          <a:p>
            <a:pPr lvl="1"/>
            <a:r>
              <a:rPr lang="zh-CN" altLang="en-US" dirty="0"/>
              <a:t>基于对象、视频对象编码</a:t>
            </a:r>
            <a:endParaRPr lang="en-US" altLang="zh-CN" dirty="0"/>
          </a:p>
          <a:p>
            <a:pPr lvl="1"/>
            <a:r>
              <a:rPr lang="zh-CN" altLang="en-US" dirty="0"/>
              <a:t>压缩能力达</a:t>
            </a:r>
            <a:r>
              <a:rPr lang="en-US" altLang="zh-CN" dirty="0"/>
              <a:t>100-150</a:t>
            </a:r>
            <a:r>
              <a:rPr lang="zh-CN" altLang="en-US" dirty="0"/>
              <a:t>倍</a:t>
            </a:r>
            <a:endParaRPr lang="en-US" altLang="zh-CN" dirty="0"/>
          </a:p>
          <a:p>
            <a:r>
              <a:rPr lang="zh-CN" altLang="en-US" dirty="0"/>
              <a:t>第三代：</a:t>
            </a:r>
            <a:r>
              <a:rPr lang="en-US" altLang="zh-CN" dirty="0"/>
              <a:t>HEVC (High Efficiency Video Coding)</a:t>
            </a:r>
          </a:p>
          <a:p>
            <a:pPr lvl="1"/>
            <a:r>
              <a:rPr lang="en-US" altLang="zh-CN" dirty="0"/>
              <a:t>H.265</a:t>
            </a:r>
          </a:p>
          <a:p>
            <a:pPr lvl="1"/>
            <a:r>
              <a:rPr lang="en-US" altLang="zh-CN" dirty="0"/>
              <a:t>4K</a:t>
            </a:r>
            <a:r>
              <a:rPr lang="zh-CN" altLang="en-US" dirty="0"/>
              <a:t>视频、</a:t>
            </a:r>
            <a:r>
              <a:rPr lang="en-US" altLang="zh-CN" dirty="0"/>
              <a:t>3D</a:t>
            </a:r>
            <a:r>
              <a:rPr lang="zh-CN" altLang="en-US" dirty="0"/>
              <a:t>蓝光、高清电视节目</a:t>
            </a:r>
            <a:endParaRPr lang="en-US" altLang="zh-CN" dirty="0"/>
          </a:p>
          <a:p>
            <a:pPr lvl="1"/>
            <a:r>
              <a:rPr lang="zh-CN" altLang="en-US" dirty="0"/>
              <a:t>压缩能力达到</a:t>
            </a:r>
            <a:r>
              <a:rPr lang="en-US" altLang="zh-CN" dirty="0"/>
              <a:t>300</a:t>
            </a:r>
            <a:r>
              <a:rPr lang="zh-CN" altLang="en-US" dirty="0"/>
              <a:t>倍</a:t>
            </a:r>
          </a:p>
        </p:txBody>
      </p:sp>
      <p:sp>
        <p:nvSpPr>
          <p:cNvPr id="4" name="灯片编号占位符 3">
            <a:extLst>
              <a:ext uri="{FF2B5EF4-FFF2-40B4-BE49-F238E27FC236}">
                <a16:creationId xmlns:a16="http://schemas.microsoft.com/office/drawing/2014/main" id="{0DF3903B-9DC3-4031-9352-4467266A04EC}"/>
              </a:ext>
            </a:extLst>
          </p:cNvPr>
          <p:cNvSpPr>
            <a:spLocks noGrp="1"/>
          </p:cNvSpPr>
          <p:nvPr>
            <p:ph type="sldNum" sz="quarter" idx="12"/>
          </p:nvPr>
        </p:nvSpPr>
        <p:spPr/>
        <p:txBody>
          <a:bodyPr/>
          <a:lstStyle/>
          <a:p>
            <a:pPr>
              <a:defRPr/>
            </a:pPr>
            <a:fld id="{CC90DC6A-70E6-4473-86B2-B5F841C3144D}" type="slidenum">
              <a:rPr lang="zh-CN" altLang="en-US" smtClean="0"/>
              <a:pPr>
                <a:defRPr/>
              </a:pPr>
              <a:t>4</a:t>
            </a:fld>
            <a:endParaRPr lang="en-US" altLang="zh-CN"/>
          </a:p>
        </p:txBody>
      </p:sp>
      <p:sp>
        <p:nvSpPr>
          <p:cNvPr id="5" name="矩形 4">
            <a:extLst>
              <a:ext uri="{FF2B5EF4-FFF2-40B4-BE49-F238E27FC236}">
                <a16:creationId xmlns:a16="http://schemas.microsoft.com/office/drawing/2014/main" id="{454150F1-9D03-46D1-B367-F44E0711AA1D}"/>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62724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2">
            <a:extLst>
              <a:ext uri="{FF2B5EF4-FFF2-40B4-BE49-F238E27FC236}">
                <a16:creationId xmlns:a16="http://schemas.microsoft.com/office/drawing/2014/main" id="{EB3B3648-CA4A-45B2-BCBF-F94E64D8686E}"/>
              </a:ext>
            </a:extLst>
          </p:cNvPr>
          <p:cNvSpPr>
            <a:spLocks noGrp="1"/>
          </p:cNvSpPr>
          <p:nvPr>
            <p:ph type="title"/>
          </p:nvPr>
        </p:nvSpPr>
        <p:spPr/>
        <p:txBody>
          <a:bodyPr/>
          <a:lstStyle/>
          <a:p>
            <a:r>
              <a:rPr lang="en-US" altLang="zh-CN"/>
              <a:t>10.2.1 MPEG-1</a:t>
            </a:r>
            <a:r>
              <a:rPr lang="zh-CN" altLang="en-US"/>
              <a:t>图像帧的大小</a:t>
            </a:r>
          </a:p>
        </p:txBody>
      </p:sp>
      <p:sp>
        <p:nvSpPr>
          <p:cNvPr id="51203" name="内容占位符 3">
            <a:extLst>
              <a:ext uri="{FF2B5EF4-FFF2-40B4-BE49-F238E27FC236}">
                <a16:creationId xmlns:a16="http://schemas.microsoft.com/office/drawing/2014/main" id="{3D954180-79D9-4570-A931-1E034EDBE2DD}"/>
              </a:ext>
            </a:extLst>
          </p:cNvPr>
          <p:cNvSpPr>
            <a:spLocks noGrp="1"/>
          </p:cNvSpPr>
          <p:nvPr>
            <p:ph idx="1"/>
          </p:nvPr>
        </p:nvSpPr>
        <p:spPr/>
        <p:txBody>
          <a:bodyPr/>
          <a:lstStyle/>
          <a:p>
            <a:pPr lvl="1"/>
            <a:r>
              <a:rPr lang="zh-CN" altLang="en-US"/>
              <a:t>压缩后的</a:t>
            </a:r>
            <a:r>
              <a:rPr lang="en-US" altLang="zh-CN"/>
              <a:t>P</a:t>
            </a:r>
            <a:r>
              <a:rPr lang="zh-CN" altLang="en-US"/>
              <a:t>帧大小明显小于</a:t>
            </a:r>
            <a:r>
              <a:rPr lang="en-US" altLang="zh-CN"/>
              <a:t>I</a:t>
            </a:r>
            <a:r>
              <a:rPr lang="zh-CN" altLang="en-US"/>
              <a:t>帧的大小</a:t>
            </a:r>
            <a:r>
              <a:rPr lang="en-US" altLang="zh-CN"/>
              <a:t>-</a:t>
            </a:r>
            <a:r>
              <a:rPr lang="zh-CN" altLang="en-US"/>
              <a:t>因为在帧间压缩中利用了时间冗余。</a:t>
            </a:r>
          </a:p>
          <a:p>
            <a:endParaRPr lang="zh-CN" altLang="en-US"/>
          </a:p>
          <a:p>
            <a:pPr lvl="1"/>
            <a:r>
              <a:rPr lang="en-US" altLang="zh-CN"/>
              <a:t>B</a:t>
            </a:r>
            <a:r>
              <a:rPr lang="zh-CN" altLang="en-US"/>
              <a:t>帧比</a:t>
            </a:r>
            <a:r>
              <a:rPr lang="en-US" altLang="zh-CN"/>
              <a:t>P</a:t>
            </a:r>
            <a:r>
              <a:rPr lang="zh-CN" altLang="en-US"/>
              <a:t>帧更小</a:t>
            </a:r>
            <a:r>
              <a:rPr lang="en-US" altLang="zh-CN"/>
              <a:t>-</a:t>
            </a:r>
            <a:r>
              <a:rPr lang="zh-CN" altLang="en-US"/>
              <a:t>因为（</a:t>
            </a:r>
            <a:r>
              <a:rPr lang="en-US" altLang="zh-CN"/>
              <a:t>a</a:t>
            </a:r>
            <a:r>
              <a:rPr lang="zh-CN" altLang="en-US"/>
              <a:t>）双向预测的优势；（</a:t>
            </a:r>
            <a:r>
              <a:rPr lang="en-US" altLang="zh-CN"/>
              <a:t>b</a:t>
            </a:r>
            <a:r>
              <a:rPr lang="zh-CN" altLang="en-US"/>
              <a:t>）</a:t>
            </a:r>
            <a:r>
              <a:rPr lang="en-US" altLang="zh-CN"/>
              <a:t>B</a:t>
            </a:r>
            <a:r>
              <a:rPr lang="zh-CN" altLang="en-US"/>
              <a:t>帧的优先级最低。</a:t>
            </a:r>
          </a:p>
        </p:txBody>
      </p:sp>
      <p:sp>
        <p:nvSpPr>
          <p:cNvPr id="2" name="灯片编号占位符 1">
            <a:extLst>
              <a:ext uri="{FF2B5EF4-FFF2-40B4-BE49-F238E27FC236}">
                <a16:creationId xmlns:a16="http://schemas.microsoft.com/office/drawing/2014/main" id="{42EDFFDA-310E-4963-98B7-E5F7995ACAC6}"/>
              </a:ext>
            </a:extLst>
          </p:cNvPr>
          <p:cNvSpPr>
            <a:spLocks noGrp="1"/>
          </p:cNvSpPr>
          <p:nvPr>
            <p:ph type="sldNum" sz="quarter" idx="12"/>
          </p:nvPr>
        </p:nvSpPr>
        <p:spPr/>
        <p:txBody>
          <a:bodyPr/>
          <a:lstStyle/>
          <a:p>
            <a:pPr>
              <a:defRPr/>
            </a:pPr>
            <a:fld id="{8D813582-BB20-4DD3-966C-F5A28830BB54}" type="slidenum">
              <a:rPr lang="zh-CN" altLang="en-US" smtClean="0"/>
              <a:pPr>
                <a:defRPr/>
              </a:pPr>
              <a:t>40</a:t>
            </a:fld>
            <a:endParaRPr lang="en-US" altLang="zh-CN"/>
          </a:p>
        </p:txBody>
      </p:sp>
      <p:pic>
        <p:nvPicPr>
          <p:cNvPr id="51205" name="图片 4">
            <a:extLst>
              <a:ext uri="{FF2B5EF4-FFF2-40B4-BE49-F238E27FC236}">
                <a16:creationId xmlns:a16="http://schemas.microsoft.com/office/drawing/2014/main" id="{3A604155-492E-48BC-87A4-FCD1708247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330700"/>
            <a:ext cx="56149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矩形 5">
            <a:extLst>
              <a:ext uri="{FF2B5EF4-FFF2-40B4-BE49-F238E27FC236}">
                <a16:creationId xmlns:a16="http://schemas.microsoft.com/office/drawing/2014/main" id="{77684F17-EEE7-47FD-A95F-509EC5B04288}"/>
              </a:ext>
            </a:extLst>
          </p:cNvPr>
          <p:cNvSpPr>
            <a:spLocks noChangeArrowheads="1"/>
          </p:cNvSpPr>
          <p:nvPr/>
        </p:nvSpPr>
        <p:spPr bwMode="auto">
          <a:xfrm>
            <a:off x="1184275" y="3868738"/>
            <a:ext cx="7924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CA" altLang="zh-CN" sz="2400">
                <a:latin typeface="Arial" panose="020B0604020202020204" pitchFamily="34" charset="0"/>
              </a:rPr>
              <a:t>Typical Compression Performance of MPEG-1 Frames</a:t>
            </a:r>
            <a:endParaRPr lang="en-US" altLang="zh-CN" sz="2400">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70958E4-C7AF-4C6C-BE9D-1C8E7DF579D8}"/>
              </a:ext>
            </a:extLst>
          </p:cNvPr>
          <p:cNvSpPr>
            <a:spLocks noGrp="1"/>
          </p:cNvSpPr>
          <p:nvPr>
            <p:ph type="sldNum" sz="quarter" idx="12"/>
          </p:nvPr>
        </p:nvSpPr>
        <p:spPr/>
        <p:txBody>
          <a:bodyPr/>
          <a:lstStyle/>
          <a:p>
            <a:pPr>
              <a:defRPr/>
            </a:pPr>
            <a:fld id="{BC07EE6C-A83A-4DC3-B4A9-97AB3CC0E21E}" type="slidenum">
              <a:rPr lang="zh-CN" altLang="en-US" smtClean="0"/>
              <a:pPr>
                <a:defRPr/>
              </a:pPr>
              <a:t>41</a:t>
            </a:fld>
            <a:endParaRPr lang="en-US" altLang="zh-CN"/>
          </a:p>
        </p:txBody>
      </p:sp>
      <p:pic>
        <p:nvPicPr>
          <p:cNvPr id="52227" name="Picture 5" descr="mpeg_bitstream.png">
            <a:extLst>
              <a:ext uri="{FF2B5EF4-FFF2-40B4-BE49-F238E27FC236}">
                <a16:creationId xmlns:a16="http://schemas.microsoft.com/office/drawing/2014/main" id="{BA77659A-22CD-40D7-8C3A-3A458BEE2A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90600"/>
            <a:ext cx="6578600"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矩形 5">
            <a:extLst>
              <a:ext uri="{FF2B5EF4-FFF2-40B4-BE49-F238E27FC236}">
                <a16:creationId xmlns:a16="http://schemas.microsoft.com/office/drawing/2014/main" id="{698C8756-2C9C-4D8F-A45C-7E728C2FB91D}"/>
              </a:ext>
            </a:extLst>
          </p:cNvPr>
          <p:cNvSpPr>
            <a:spLocks noChangeArrowheads="1"/>
          </p:cNvSpPr>
          <p:nvPr/>
        </p:nvSpPr>
        <p:spPr bwMode="auto">
          <a:xfrm>
            <a:off x="1905000" y="6073775"/>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CA" altLang="zh-CN" sz="2400">
                <a:latin typeface="Arial" panose="020B0604020202020204" pitchFamily="34" charset="0"/>
              </a:rPr>
              <a:t>Layers of MPEG-1 Video Bitstream</a:t>
            </a:r>
            <a:endParaRPr lang="en-US" altLang="zh-CN" sz="2400">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2">
            <a:extLst>
              <a:ext uri="{FF2B5EF4-FFF2-40B4-BE49-F238E27FC236}">
                <a16:creationId xmlns:a16="http://schemas.microsoft.com/office/drawing/2014/main" id="{2CF243C6-0E8B-4C72-9891-977C90A8A5C4}"/>
              </a:ext>
            </a:extLst>
          </p:cNvPr>
          <p:cNvSpPr>
            <a:spLocks noGrp="1"/>
          </p:cNvSpPr>
          <p:nvPr>
            <p:ph type="title"/>
          </p:nvPr>
        </p:nvSpPr>
        <p:spPr/>
        <p:txBody>
          <a:bodyPr/>
          <a:lstStyle/>
          <a:p>
            <a:r>
              <a:rPr lang="en-US" altLang="zh-CN"/>
              <a:t>10.2.2 MPEG-2</a:t>
            </a:r>
          </a:p>
        </p:txBody>
      </p:sp>
      <p:sp>
        <p:nvSpPr>
          <p:cNvPr id="53251" name="内容占位符 3">
            <a:extLst>
              <a:ext uri="{FF2B5EF4-FFF2-40B4-BE49-F238E27FC236}">
                <a16:creationId xmlns:a16="http://schemas.microsoft.com/office/drawing/2014/main" id="{94F826B3-5B2B-4C12-9FB4-BF6F32E677EC}"/>
              </a:ext>
            </a:extLst>
          </p:cNvPr>
          <p:cNvSpPr>
            <a:spLocks noGrp="1"/>
          </p:cNvSpPr>
          <p:nvPr>
            <p:ph idx="1"/>
          </p:nvPr>
        </p:nvSpPr>
        <p:spPr/>
        <p:txBody>
          <a:bodyPr/>
          <a:lstStyle/>
          <a:p>
            <a:r>
              <a:rPr lang="en-US" altLang="zh-CN"/>
              <a:t>MPEG-2</a:t>
            </a:r>
            <a:r>
              <a:rPr lang="zh-CN" altLang="en-US"/>
              <a:t>：</a:t>
            </a:r>
            <a:r>
              <a:rPr lang="en-US" altLang="zh-CN"/>
              <a:t>ISO/IEC 13818</a:t>
            </a:r>
            <a:r>
              <a:rPr lang="zh-CN" altLang="en-US"/>
              <a:t>，标准名为</a:t>
            </a:r>
            <a:r>
              <a:rPr lang="en-US" altLang="zh-CN"/>
              <a:t>Information technology - Generic coding of moving pictures and associated audio information</a:t>
            </a:r>
            <a:r>
              <a:rPr lang="zh-CN" altLang="en-US"/>
              <a:t>。</a:t>
            </a:r>
            <a:endParaRPr lang="en-US" altLang="zh-CN"/>
          </a:p>
          <a:p>
            <a:endParaRPr lang="en-US" altLang="zh-CN"/>
          </a:p>
          <a:p>
            <a:r>
              <a:rPr lang="zh-CN" altLang="en-US"/>
              <a:t>用于以</a:t>
            </a:r>
            <a:r>
              <a:rPr lang="en-US" altLang="zh-CN"/>
              <a:t>4 Mbps</a:t>
            </a:r>
            <a:r>
              <a:rPr lang="zh-CN" altLang="en-US"/>
              <a:t>以上的更高质量的视频</a:t>
            </a:r>
            <a:endParaRPr lang="en-US" altLang="zh-CN"/>
          </a:p>
          <a:p>
            <a:pPr lvl="1"/>
            <a:r>
              <a:rPr lang="en-US" altLang="zh-CN"/>
              <a:t>DVD</a:t>
            </a:r>
            <a:r>
              <a:rPr lang="zh-CN" altLang="en-US"/>
              <a:t>影视和广播级质量的数字电视，包括美国的</a:t>
            </a:r>
            <a:r>
              <a:rPr lang="en-US" altLang="zh-CN"/>
              <a:t>ATSC DTV</a:t>
            </a:r>
            <a:r>
              <a:rPr lang="zh-CN" altLang="en-US"/>
              <a:t>、欧洲的</a:t>
            </a:r>
            <a:r>
              <a:rPr lang="en-US" altLang="zh-CN"/>
              <a:t>DVB</a:t>
            </a:r>
            <a:r>
              <a:rPr lang="zh-CN" altLang="en-US"/>
              <a:t>以及日本的</a:t>
            </a:r>
            <a:r>
              <a:rPr lang="en-US" altLang="zh-CN"/>
              <a:t>ISDB</a:t>
            </a:r>
            <a:r>
              <a:rPr lang="zh-CN" altLang="en-US"/>
              <a:t>。</a:t>
            </a:r>
            <a:endParaRPr lang="en-US" altLang="zh-CN"/>
          </a:p>
          <a:p>
            <a:pPr lvl="1"/>
            <a:r>
              <a:rPr lang="zh-CN" altLang="en-US"/>
              <a:t>因特网上传输数字电视的标准 </a:t>
            </a:r>
          </a:p>
          <a:p>
            <a:endParaRPr lang="en-US" altLang="zh-CN"/>
          </a:p>
        </p:txBody>
      </p:sp>
      <p:sp>
        <p:nvSpPr>
          <p:cNvPr id="2" name="灯片编号占位符 1">
            <a:extLst>
              <a:ext uri="{FF2B5EF4-FFF2-40B4-BE49-F238E27FC236}">
                <a16:creationId xmlns:a16="http://schemas.microsoft.com/office/drawing/2014/main" id="{77C2714D-3483-48FB-9965-3F35FACC2BC1}"/>
              </a:ext>
            </a:extLst>
          </p:cNvPr>
          <p:cNvSpPr>
            <a:spLocks noGrp="1"/>
          </p:cNvSpPr>
          <p:nvPr>
            <p:ph type="sldNum" sz="quarter" idx="12"/>
          </p:nvPr>
        </p:nvSpPr>
        <p:spPr/>
        <p:txBody>
          <a:bodyPr/>
          <a:lstStyle/>
          <a:p>
            <a:pPr>
              <a:defRPr/>
            </a:pPr>
            <a:fld id="{4C75A49F-B4F5-483F-B1FE-35713627866C}" type="slidenum">
              <a:rPr lang="zh-CN" altLang="en-US" smtClean="0"/>
              <a:pPr>
                <a:defRPr/>
              </a:pPr>
              <a:t>42</a:t>
            </a:fld>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D60B7-B292-43B9-976F-A7AFFE1ADE53}"/>
              </a:ext>
            </a:extLst>
          </p:cNvPr>
          <p:cNvSpPr>
            <a:spLocks noGrp="1"/>
          </p:cNvSpPr>
          <p:nvPr>
            <p:ph type="title"/>
          </p:nvPr>
        </p:nvSpPr>
        <p:spPr/>
        <p:txBody>
          <a:bodyPr/>
          <a:lstStyle/>
          <a:p>
            <a:r>
              <a:rPr lang="en-US" altLang="zh-CN" dirty="0"/>
              <a:t>MPEG-2</a:t>
            </a:r>
            <a:endParaRPr lang="zh-CN" altLang="en-US" dirty="0"/>
          </a:p>
        </p:txBody>
      </p:sp>
      <p:sp>
        <p:nvSpPr>
          <p:cNvPr id="3" name="内容占位符 2">
            <a:extLst>
              <a:ext uri="{FF2B5EF4-FFF2-40B4-BE49-F238E27FC236}">
                <a16:creationId xmlns:a16="http://schemas.microsoft.com/office/drawing/2014/main" id="{E215B8F1-F979-490B-8505-3070400643AC}"/>
              </a:ext>
            </a:extLst>
          </p:cNvPr>
          <p:cNvSpPr>
            <a:spLocks noGrp="1"/>
          </p:cNvSpPr>
          <p:nvPr>
            <p:ph idx="1"/>
          </p:nvPr>
        </p:nvSpPr>
        <p:spPr/>
        <p:txBody>
          <a:bodyPr/>
          <a:lstStyle/>
          <a:p>
            <a:r>
              <a:rPr lang="en-US" altLang="zh-CN" dirty="0"/>
              <a:t>MPEG-2</a:t>
            </a:r>
            <a:r>
              <a:rPr lang="zh-CN" altLang="en-US" dirty="0"/>
              <a:t>标准克服并解决了</a:t>
            </a:r>
            <a:r>
              <a:rPr lang="en-US" altLang="zh-CN" dirty="0"/>
              <a:t>MPEG</a:t>
            </a:r>
            <a:r>
              <a:rPr lang="zh-CN" altLang="en-US" dirty="0"/>
              <a:t>不能满足日益增长的多媒体技术、数字电视技术对分辨率和传输率等方面的技术要求的缺陷</a:t>
            </a:r>
            <a:endParaRPr lang="en-US" altLang="zh-CN" dirty="0"/>
          </a:p>
          <a:p>
            <a:r>
              <a:rPr lang="en-US" altLang="zh-CN" dirty="0"/>
              <a:t>MPEG-2</a:t>
            </a:r>
            <a:r>
              <a:rPr lang="zh-CN" altLang="en-US" dirty="0"/>
              <a:t>系统支持五项基本功能</a:t>
            </a:r>
            <a:endParaRPr lang="en-US" altLang="zh-CN" dirty="0"/>
          </a:p>
          <a:p>
            <a:pPr lvl="1"/>
            <a:r>
              <a:rPr lang="zh-CN" altLang="en-US" dirty="0"/>
              <a:t>解码时多压缩流的同步</a:t>
            </a:r>
            <a:endParaRPr lang="en-US" altLang="zh-CN" dirty="0"/>
          </a:p>
          <a:p>
            <a:pPr lvl="1"/>
            <a:r>
              <a:rPr lang="zh-CN" altLang="en-US" dirty="0"/>
              <a:t>将多个压缩流交织成单个数据流</a:t>
            </a:r>
            <a:endParaRPr lang="en-US" altLang="zh-CN" dirty="0"/>
          </a:p>
          <a:p>
            <a:pPr lvl="1"/>
            <a:r>
              <a:rPr lang="zh-CN" altLang="en-US" dirty="0"/>
              <a:t>解码市缓冲器初始化</a:t>
            </a:r>
            <a:endParaRPr lang="en-US" altLang="zh-CN" dirty="0"/>
          </a:p>
          <a:p>
            <a:pPr lvl="1"/>
            <a:r>
              <a:rPr lang="zh-CN" altLang="en-US" dirty="0"/>
              <a:t>缓冲区管理</a:t>
            </a:r>
            <a:endParaRPr lang="en-US" altLang="zh-CN" dirty="0"/>
          </a:p>
          <a:p>
            <a:pPr lvl="1"/>
            <a:r>
              <a:rPr lang="zh-CN" altLang="en-US" dirty="0"/>
              <a:t>时间识别</a:t>
            </a:r>
            <a:endParaRPr lang="en-US" altLang="zh-CN" dirty="0"/>
          </a:p>
          <a:p>
            <a:pPr marL="457200" lvl="1" indent="0">
              <a:buNone/>
            </a:pPr>
            <a:endParaRPr lang="zh-CN" altLang="en-US" dirty="0"/>
          </a:p>
        </p:txBody>
      </p:sp>
      <p:sp>
        <p:nvSpPr>
          <p:cNvPr id="4" name="灯片编号占位符 3">
            <a:extLst>
              <a:ext uri="{FF2B5EF4-FFF2-40B4-BE49-F238E27FC236}">
                <a16:creationId xmlns:a16="http://schemas.microsoft.com/office/drawing/2014/main" id="{BA58ADEE-BE79-4223-9E31-68065F935A78}"/>
              </a:ext>
            </a:extLst>
          </p:cNvPr>
          <p:cNvSpPr>
            <a:spLocks noGrp="1"/>
          </p:cNvSpPr>
          <p:nvPr>
            <p:ph type="sldNum" sz="quarter" idx="12"/>
          </p:nvPr>
        </p:nvSpPr>
        <p:spPr/>
        <p:txBody>
          <a:bodyPr/>
          <a:lstStyle/>
          <a:p>
            <a:pPr>
              <a:defRPr/>
            </a:pPr>
            <a:fld id="{CC90DC6A-70E6-4473-86B2-B5F841C3144D}" type="slidenum">
              <a:rPr lang="zh-CN" altLang="en-US" smtClean="0"/>
              <a:pPr>
                <a:defRPr/>
              </a:pPr>
              <a:t>43</a:t>
            </a:fld>
            <a:endParaRPr lang="en-US" altLang="zh-CN"/>
          </a:p>
        </p:txBody>
      </p:sp>
      <p:sp>
        <p:nvSpPr>
          <p:cNvPr id="6" name="矩形 5">
            <a:extLst>
              <a:ext uri="{FF2B5EF4-FFF2-40B4-BE49-F238E27FC236}">
                <a16:creationId xmlns:a16="http://schemas.microsoft.com/office/drawing/2014/main" id="{6861A658-32AD-43C7-8DFF-35B6510AF8AB}"/>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pic>
        <p:nvPicPr>
          <p:cNvPr id="7" name="图片 6">
            <a:extLst>
              <a:ext uri="{FF2B5EF4-FFF2-40B4-BE49-F238E27FC236}">
                <a16:creationId xmlns:a16="http://schemas.microsoft.com/office/drawing/2014/main" id="{53E0D00E-8668-4B7D-AA0A-9010DE2529E3}"/>
              </a:ext>
            </a:extLst>
          </p:cNvPr>
          <p:cNvPicPr>
            <a:picLocks noChangeAspect="1"/>
          </p:cNvPicPr>
          <p:nvPr/>
        </p:nvPicPr>
        <p:blipFill>
          <a:blip r:embed="rId2"/>
          <a:stretch>
            <a:fillRect/>
          </a:stretch>
        </p:blipFill>
        <p:spPr>
          <a:xfrm>
            <a:off x="985811" y="5594692"/>
            <a:ext cx="7172377" cy="552454"/>
          </a:xfrm>
          <a:prstGeom prst="rect">
            <a:avLst/>
          </a:prstGeom>
        </p:spPr>
      </p:pic>
    </p:spTree>
    <p:extLst>
      <p:ext uri="{BB962C8B-B14F-4D97-AF65-F5344CB8AC3E}">
        <p14:creationId xmlns:p14="http://schemas.microsoft.com/office/powerpoint/2010/main" val="314201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4453B64-0B62-40F2-BDD7-99AFBDDD77CF}"/>
              </a:ext>
            </a:extLst>
          </p:cNvPr>
          <p:cNvSpPr>
            <a:spLocks noGrp="1"/>
          </p:cNvSpPr>
          <p:nvPr>
            <p:ph type="sldNum" sz="quarter" idx="12"/>
          </p:nvPr>
        </p:nvSpPr>
        <p:spPr/>
        <p:txBody>
          <a:bodyPr/>
          <a:lstStyle/>
          <a:p>
            <a:pPr>
              <a:defRPr/>
            </a:pPr>
            <a:fld id="{53FB1C5F-E7D0-4AD7-8412-C245424C7899}" type="slidenum">
              <a:rPr lang="zh-CN" altLang="en-US" smtClean="0"/>
              <a:pPr>
                <a:defRPr/>
              </a:pPr>
              <a:t>44</a:t>
            </a:fld>
            <a:endParaRPr lang="en-US" altLang="zh-CN"/>
          </a:p>
        </p:txBody>
      </p:sp>
      <p:sp>
        <p:nvSpPr>
          <p:cNvPr id="54275" name="Content Placeholder 2">
            <a:extLst>
              <a:ext uri="{FF2B5EF4-FFF2-40B4-BE49-F238E27FC236}">
                <a16:creationId xmlns:a16="http://schemas.microsoft.com/office/drawing/2014/main" id="{8A128AC9-9F83-4660-8D85-F476DE1CEEBA}"/>
              </a:ext>
            </a:extLst>
          </p:cNvPr>
          <p:cNvSpPr txBox="1">
            <a:spLocks/>
          </p:cNvSpPr>
          <p:nvPr/>
        </p:nvSpPr>
        <p:spPr bwMode="auto">
          <a:xfrm>
            <a:off x="457200" y="571500"/>
            <a:ext cx="8229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CA" altLang="zh-CN" sz="2400">
                <a:latin typeface="Arial" panose="020B0604020202020204" pitchFamily="34" charset="0"/>
              </a:rPr>
              <a:t>MPEG-2</a:t>
            </a:r>
            <a:r>
              <a:rPr lang="zh-CN" altLang="en-US" sz="2400">
                <a:latin typeface="Arial" panose="020B0604020202020204" pitchFamily="34" charset="0"/>
              </a:rPr>
              <a:t>中的规格和等级</a:t>
            </a:r>
            <a:r>
              <a:rPr lang="en-CA" altLang="zh-CN" sz="2400">
                <a:latin typeface="Arial" panose="020B0604020202020204" pitchFamily="34" charset="0"/>
              </a:rPr>
              <a:t> </a:t>
            </a:r>
          </a:p>
        </p:txBody>
      </p:sp>
      <p:graphicFrame>
        <p:nvGraphicFramePr>
          <p:cNvPr id="6" name="Table 8">
            <a:extLst>
              <a:ext uri="{FF2B5EF4-FFF2-40B4-BE49-F238E27FC236}">
                <a16:creationId xmlns:a16="http://schemas.microsoft.com/office/drawing/2014/main" id="{DF22D7E7-B3A9-49EB-B012-2D4D2BB03F2B}"/>
              </a:ext>
            </a:extLst>
          </p:cNvPr>
          <p:cNvGraphicFramePr>
            <a:graphicFrameLocks noGrp="1"/>
          </p:cNvGraphicFramePr>
          <p:nvPr/>
        </p:nvGraphicFramePr>
        <p:xfrm>
          <a:off x="468313" y="908050"/>
          <a:ext cx="8215312" cy="2165351"/>
        </p:xfrm>
        <a:graphic>
          <a:graphicData uri="http://schemas.openxmlformats.org/drawingml/2006/table">
            <a:tbl>
              <a:tblPr/>
              <a:tblGrid>
                <a:gridCol w="1143000">
                  <a:extLst>
                    <a:ext uri="{9D8B030D-6E8A-4147-A177-3AD203B41FA5}">
                      <a16:colId xmlns:a16="http://schemas.microsoft.com/office/drawing/2014/main" val="2302328362"/>
                    </a:ext>
                  </a:extLst>
                </a:gridCol>
                <a:gridCol w="911225">
                  <a:extLst>
                    <a:ext uri="{9D8B030D-6E8A-4147-A177-3AD203B41FA5}">
                      <a16:colId xmlns:a16="http://schemas.microsoft.com/office/drawing/2014/main" val="2335357029"/>
                    </a:ext>
                  </a:extLst>
                </a:gridCol>
                <a:gridCol w="874712">
                  <a:extLst>
                    <a:ext uri="{9D8B030D-6E8A-4147-A177-3AD203B41FA5}">
                      <a16:colId xmlns:a16="http://schemas.microsoft.com/office/drawing/2014/main" val="2655196329"/>
                    </a:ext>
                  </a:extLst>
                </a:gridCol>
                <a:gridCol w="1000125">
                  <a:extLst>
                    <a:ext uri="{9D8B030D-6E8A-4147-A177-3AD203B41FA5}">
                      <a16:colId xmlns:a16="http://schemas.microsoft.com/office/drawing/2014/main" val="4066259985"/>
                    </a:ext>
                  </a:extLst>
                </a:gridCol>
                <a:gridCol w="1000125">
                  <a:extLst>
                    <a:ext uri="{9D8B030D-6E8A-4147-A177-3AD203B41FA5}">
                      <a16:colId xmlns:a16="http://schemas.microsoft.com/office/drawing/2014/main" val="3859517456"/>
                    </a:ext>
                  </a:extLst>
                </a:gridCol>
                <a:gridCol w="1000125">
                  <a:extLst>
                    <a:ext uri="{9D8B030D-6E8A-4147-A177-3AD203B41FA5}">
                      <a16:colId xmlns:a16="http://schemas.microsoft.com/office/drawing/2014/main" val="608889656"/>
                    </a:ext>
                  </a:extLst>
                </a:gridCol>
                <a:gridCol w="928688">
                  <a:extLst>
                    <a:ext uri="{9D8B030D-6E8A-4147-A177-3AD203B41FA5}">
                      <a16:colId xmlns:a16="http://schemas.microsoft.com/office/drawing/2014/main" val="4204270348"/>
                    </a:ext>
                  </a:extLst>
                </a:gridCol>
                <a:gridCol w="1357312">
                  <a:extLst>
                    <a:ext uri="{9D8B030D-6E8A-4147-A177-3AD203B41FA5}">
                      <a16:colId xmlns:a16="http://schemas.microsoft.com/office/drawing/2014/main" val="2007903701"/>
                    </a:ext>
                  </a:extLst>
                </a:gridCol>
              </a:tblGrid>
              <a:tr h="82395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Level</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Simple profile</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Main profile</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SNR Scalable profile</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Spatially Scalable profile</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High Profile</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4:2:2 Profile</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Multiview Profile</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531681302"/>
                  </a:ext>
                </a:extLst>
              </a:tr>
              <a:tr h="33535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High</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extLst>
                  <a:ext uri="{0D108BD9-81ED-4DB2-BD59-A6C34878D82A}">
                    <a16:rowId xmlns:a16="http://schemas.microsoft.com/office/drawing/2014/main" val="1129519284"/>
                  </a:ext>
                </a:extLst>
              </a:tr>
              <a:tr h="33535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High 1440</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extLst>
                  <a:ext uri="{0D108BD9-81ED-4DB2-BD59-A6C34878D82A}">
                    <a16:rowId xmlns:a16="http://schemas.microsoft.com/office/drawing/2014/main" val="2285712302"/>
                  </a:ext>
                </a:extLst>
              </a:tr>
              <a:tr h="33535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Main</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extLst>
                  <a:ext uri="{0D108BD9-81ED-4DB2-BD59-A6C34878D82A}">
                    <a16:rowId xmlns:a16="http://schemas.microsoft.com/office/drawing/2014/main" val="1181262160"/>
                  </a:ext>
                </a:extLst>
              </a:tr>
              <a:tr h="33535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Low</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a:t>
                      </a: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endParaRPr>
                    </a:p>
                  </a:txBody>
                  <a:tcPr marL="91439" marR="91439" marT="45749" marB="4574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extLst>
                  <a:ext uri="{0D108BD9-81ED-4DB2-BD59-A6C34878D82A}">
                    <a16:rowId xmlns:a16="http://schemas.microsoft.com/office/drawing/2014/main" val="3062788263"/>
                  </a:ext>
                </a:extLst>
              </a:tr>
            </a:tbl>
          </a:graphicData>
        </a:graphic>
      </p:graphicFrame>
      <p:sp>
        <p:nvSpPr>
          <p:cNvPr id="54332" name="Rectangle 1">
            <a:extLst>
              <a:ext uri="{FF2B5EF4-FFF2-40B4-BE49-F238E27FC236}">
                <a16:creationId xmlns:a16="http://schemas.microsoft.com/office/drawing/2014/main" id="{315F63EF-FC9C-4150-81C9-270A8C4E8A37}"/>
              </a:ext>
            </a:extLst>
          </p:cNvPr>
          <p:cNvSpPr>
            <a:spLocks noChangeArrowheads="1"/>
          </p:cNvSpPr>
          <p:nvPr/>
        </p:nvSpPr>
        <p:spPr bwMode="auto">
          <a:xfrm>
            <a:off x="468313" y="3573463"/>
            <a:ext cx="8207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CA" altLang="zh-CN" sz="2400">
                <a:latin typeface="Arial" panose="020B0604020202020204" pitchFamily="34" charset="0"/>
              </a:rPr>
              <a:t>MPEG-2</a:t>
            </a:r>
            <a:r>
              <a:rPr lang="zh-CN" altLang="en-US" sz="2400">
                <a:latin typeface="Arial" panose="020B0604020202020204" pitchFamily="34" charset="0"/>
              </a:rPr>
              <a:t>主要规格</a:t>
            </a:r>
            <a:r>
              <a:rPr lang="en-US" altLang="zh-CN" sz="2400">
                <a:latin typeface="Arial" panose="020B0604020202020204" pitchFamily="34" charset="0"/>
              </a:rPr>
              <a:t>(main profile)</a:t>
            </a:r>
            <a:r>
              <a:rPr lang="zh-CN" altLang="en-US" sz="2400">
                <a:latin typeface="Arial" panose="020B0604020202020204" pitchFamily="34" charset="0"/>
              </a:rPr>
              <a:t>中的四个等级</a:t>
            </a:r>
          </a:p>
        </p:txBody>
      </p:sp>
      <p:graphicFrame>
        <p:nvGraphicFramePr>
          <p:cNvPr id="8" name="Table 9">
            <a:extLst>
              <a:ext uri="{FF2B5EF4-FFF2-40B4-BE49-F238E27FC236}">
                <a16:creationId xmlns:a16="http://schemas.microsoft.com/office/drawing/2014/main" id="{6B1D2761-52CF-441A-A6DB-98920A37F40B}"/>
              </a:ext>
            </a:extLst>
          </p:cNvPr>
          <p:cNvGraphicFramePr>
            <a:graphicFrameLocks noGrp="1"/>
          </p:cNvGraphicFramePr>
          <p:nvPr/>
        </p:nvGraphicFramePr>
        <p:xfrm>
          <a:off x="468313" y="3933825"/>
          <a:ext cx="8215312" cy="2163780"/>
        </p:xfrm>
        <a:graphic>
          <a:graphicData uri="http://schemas.openxmlformats.org/drawingml/2006/table">
            <a:tbl>
              <a:tblPr/>
              <a:tblGrid>
                <a:gridCol w="1214437">
                  <a:extLst>
                    <a:ext uri="{9D8B030D-6E8A-4147-A177-3AD203B41FA5}">
                      <a16:colId xmlns:a16="http://schemas.microsoft.com/office/drawing/2014/main" val="3817107643"/>
                    </a:ext>
                  </a:extLst>
                </a:gridCol>
                <a:gridCol w="1500188">
                  <a:extLst>
                    <a:ext uri="{9D8B030D-6E8A-4147-A177-3AD203B41FA5}">
                      <a16:colId xmlns:a16="http://schemas.microsoft.com/office/drawing/2014/main" val="917989007"/>
                    </a:ext>
                  </a:extLst>
                </a:gridCol>
                <a:gridCol w="642937">
                  <a:extLst>
                    <a:ext uri="{9D8B030D-6E8A-4147-A177-3AD203B41FA5}">
                      <a16:colId xmlns:a16="http://schemas.microsoft.com/office/drawing/2014/main" val="3274855932"/>
                    </a:ext>
                  </a:extLst>
                </a:gridCol>
                <a:gridCol w="1214438">
                  <a:extLst>
                    <a:ext uri="{9D8B030D-6E8A-4147-A177-3AD203B41FA5}">
                      <a16:colId xmlns:a16="http://schemas.microsoft.com/office/drawing/2014/main" val="2730670602"/>
                    </a:ext>
                  </a:extLst>
                </a:gridCol>
                <a:gridCol w="1428750">
                  <a:extLst>
                    <a:ext uri="{9D8B030D-6E8A-4147-A177-3AD203B41FA5}">
                      <a16:colId xmlns:a16="http://schemas.microsoft.com/office/drawing/2014/main" val="906296745"/>
                    </a:ext>
                  </a:extLst>
                </a:gridCol>
                <a:gridCol w="2214562">
                  <a:extLst>
                    <a:ext uri="{9D8B030D-6E8A-4147-A177-3AD203B41FA5}">
                      <a16:colId xmlns:a16="http://schemas.microsoft.com/office/drawing/2014/main" val="2496620285"/>
                    </a:ext>
                  </a:extLst>
                </a:gridCol>
              </a:tblGrid>
              <a:tr h="822892">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Level</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Max. Resolution</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Max fps</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Max pixels/sec</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Max coded Data Rate (Mbps)</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1" i="0" u="none" strike="noStrike" cap="none" normalizeH="0" baseline="0">
                          <a:ln>
                            <a:noFill/>
                          </a:ln>
                          <a:solidFill>
                            <a:srgbClr val="FFFFFF"/>
                          </a:solidFill>
                          <a:effectLst/>
                          <a:latin typeface="Trebuchet MS" panose="020B0603020202020204" pitchFamily="34" charset="0"/>
                          <a:ea typeface="宋体" panose="02010600030101010101" pitchFamily="2" charset="-122"/>
                        </a:rPr>
                        <a:t>Application</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45998984"/>
                  </a:ext>
                </a:extLst>
              </a:tr>
              <a:tr h="33521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High </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1920 × 1152</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60 </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62.7 × 10</a:t>
                      </a:r>
                      <a:r>
                        <a:rPr kumimoji="0" lang="en-CA" altLang="zh-CN" sz="1600" b="0" i="0" u="none" strike="noStrike" cap="none" normalizeH="0" baseline="30000">
                          <a:ln>
                            <a:noFill/>
                          </a:ln>
                          <a:solidFill>
                            <a:srgbClr val="000000"/>
                          </a:solidFill>
                          <a:effectLst/>
                          <a:latin typeface="Trebuchet MS" panose="020B0603020202020204" pitchFamily="34" charset="0"/>
                          <a:ea typeface="宋体" panose="02010600030101010101" pitchFamily="2" charset="-122"/>
                        </a:rPr>
                        <a:t>6</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80</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film production</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extLst>
                  <a:ext uri="{0D108BD9-81ED-4DB2-BD59-A6C34878D82A}">
                    <a16:rowId xmlns:a16="http://schemas.microsoft.com/office/drawing/2014/main" val="4203692015"/>
                  </a:ext>
                </a:extLst>
              </a:tr>
              <a:tr h="33521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High 1440 </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1440 × 1152</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60</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47.0 × 10</a:t>
                      </a:r>
                      <a:r>
                        <a:rPr kumimoji="0" lang="en-CA" altLang="zh-CN" sz="1600" b="0" i="0" u="none" strike="noStrike" cap="none" normalizeH="0" baseline="30000">
                          <a:ln>
                            <a:noFill/>
                          </a:ln>
                          <a:solidFill>
                            <a:srgbClr val="000000"/>
                          </a:solidFill>
                          <a:effectLst/>
                          <a:latin typeface="Trebuchet MS" panose="020B0603020202020204" pitchFamily="34" charset="0"/>
                          <a:ea typeface="宋体" panose="02010600030101010101" pitchFamily="2" charset="-122"/>
                        </a:rPr>
                        <a:t>6</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60</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consumer HDTV</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extLst>
                  <a:ext uri="{0D108BD9-81ED-4DB2-BD59-A6C34878D82A}">
                    <a16:rowId xmlns:a16="http://schemas.microsoft.com/office/drawing/2014/main" val="271867688"/>
                  </a:ext>
                </a:extLst>
              </a:tr>
              <a:tr h="33521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Main</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720 × 576</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30</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10.4 × 10</a:t>
                      </a:r>
                      <a:r>
                        <a:rPr kumimoji="0" lang="en-CA" altLang="zh-CN" sz="1600" b="0" i="0" u="none" strike="noStrike" cap="none" normalizeH="0" baseline="30000">
                          <a:ln>
                            <a:noFill/>
                          </a:ln>
                          <a:solidFill>
                            <a:srgbClr val="000000"/>
                          </a:solidFill>
                          <a:effectLst/>
                          <a:latin typeface="Trebuchet MS" panose="020B0603020202020204" pitchFamily="34" charset="0"/>
                          <a:ea typeface="宋体" panose="02010600030101010101" pitchFamily="2" charset="-122"/>
                        </a:rPr>
                        <a:t>6</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15</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S</a:t>
                      </a: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tudio TV</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ED6"/>
                    </a:solidFill>
                  </a:tcPr>
                </a:tc>
                <a:extLst>
                  <a:ext uri="{0D108BD9-81ED-4DB2-BD59-A6C34878D82A}">
                    <a16:rowId xmlns:a16="http://schemas.microsoft.com/office/drawing/2014/main" val="536411862"/>
                  </a:ext>
                </a:extLst>
              </a:tr>
              <a:tr h="33521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Low</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352 × 288</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30</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3.0 × 10</a:t>
                      </a:r>
                      <a:r>
                        <a:rPr kumimoji="0" lang="en-CA" altLang="zh-CN" sz="1600" b="0" i="0" u="none" strike="noStrike" cap="none" normalizeH="0" baseline="30000">
                          <a:ln>
                            <a:noFill/>
                          </a:ln>
                          <a:solidFill>
                            <a:srgbClr val="000000"/>
                          </a:solidFill>
                          <a:effectLst/>
                          <a:latin typeface="Trebuchet MS" panose="020B0603020202020204" pitchFamily="34" charset="0"/>
                          <a:ea typeface="宋体" panose="02010600030101010101" pitchFamily="2" charset="-122"/>
                        </a:rPr>
                        <a:t>6</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4</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zh-CN" sz="1600" b="0" i="0" u="none" strike="noStrike" cap="none" normalizeH="0" baseline="0">
                          <a:ln>
                            <a:noFill/>
                          </a:ln>
                          <a:solidFill>
                            <a:srgbClr val="000000"/>
                          </a:solidFill>
                          <a:effectLst/>
                          <a:latin typeface="Trebuchet MS" panose="020B0603020202020204" pitchFamily="34" charset="0"/>
                          <a:ea typeface="宋体" panose="02010600030101010101" pitchFamily="2" charset="-122"/>
                        </a:rPr>
                        <a:t>consumer tape equiv.</a:t>
                      </a:r>
                    </a:p>
                  </a:txBody>
                  <a:tcPr marL="91439" marR="91439"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FEC"/>
                    </a:solidFill>
                  </a:tcPr>
                </a:tc>
                <a:extLst>
                  <a:ext uri="{0D108BD9-81ED-4DB2-BD59-A6C34878D82A}">
                    <a16:rowId xmlns:a16="http://schemas.microsoft.com/office/drawing/2014/main" val="690802158"/>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2">
            <a:extLst>
              <a:ext uri="{FF2B5EF4-FFF2-40B4-BE49-F238E27FC236}">
                <a16:creationId xmlns:a16="http://schemas.microsoft.com/office/drawing/2014/main" id="{9F64D538-71B4-4185-8778-EDC8AC2EB48D}"/>
              </a:ext>
            </a:extLst>
          </p:cNvPr>
          <p:cNvSpPr>
            <a:spLocks noGrp="1"/>
          </p:cNvSpPr>
          <p:nvPr>
            <p:ph type="title"/>
          </p:nvPr>
        </p:nvSpPr>
        <p:spPr/>
        <p:txBody>
          <a:bodyPr/>
          <a:lstStyle/>
          <a:p>
            <a:r>
              <a:rPr lang="en-US" altLang="zh-CN"/>
              <a:t>10.2.2 MPEG-2</a:t>
            </a:r>
          </a:p>
        </p:txBody>
      </p:sp>
      <p:sp>
        <p:nvSpPr>
          <p:cNvPr id="56323" name="内容占位符 3">
            <a:extLst>
              <a:ext uri="{FF2B5EF4-FFF2-40B4-BE49-F238E27FC236}">
                <a16:creationId xmlns:a16="http://schemas.microsoft.com/office/drawing/2014/main" id="{2FD6D44B-69EC-4010-9493-87DADEE2BC53}"/>
              </a:ext>
            </a:extLst>
          </p:cNvPr>
          <p:cNvSpPr>
            <a:spLocks noGrp="1"/>
          </p:cNvSpPr>
          <p:nvPr>
            <p:ph idx="1"/>
          </p:nvPr>
        </p:nvSpPr>
        <p:spPr/>
        <p:txBody>
          <a:bodyPr/>
          <a:lstStyle/>
          <a:p>
            <a:r>
              <a:rPr lang="en-US" altLang="zh-CN"/>
              <a:t>MPEG-2</a:t>
            </a:r>
            <a:r>
              <a:rPr lang="zh-CN" altLang="en-US"/>
              <a:t>需要支持隔行视频，因为这是数字广播电视和</a:t>
            </a:r>
            <a:r>
              <a:rPr lang="en-US" altLang="zh-CN"/>
              <a:t>HDTV</a:t>
            </a:r>
            <a:r>
              <a:rPr lang="zh-CN" altLang="en-US"/>
              <a:t>的选项之一。</a:t>
            </a:r>
          </a:p>
          <a:p>
            <a:endParaRPr lang="zh-CN" altLang="en-US"/>
          </a:p>
          <a:p>
            <a:r>
              <a:rPr lang="zh-CN" altLang="en-US"/>
              <a:t>在隔行视频中，每个帧由两个场组成</a:t>
            </a:r>
          </a:p>
          <a:p>
            <a:pPr lvl="1"/>
            <a:r>
              <a:rPr lang="zh-CN" altLang="en-US"/>
              <a:t>在帧图像（</a:t>
            </a:r>
            <a:r>
              <a:rPr lang="en-CA" altLang="zh-CN" i="1"/>
              <a:t> Frame-picture </a:t>
            </a:r>
            <a:r>
              <a:rPr lang="zh-CN" altLang="en-US"/>
              <a:t>）中，将来自两个场的所有扫描线交织以形成单个帧，然后将其分成</a:t>
            </a:r>
            <a:r>
              <a:rPr lang="en-US" altLang="zh-CN"/>
              <a:t>16×16</a:t>
            </a:r>
            <a:r>
              <a:rPr lang="zh-CN" altLang="en-US"/>
              <a:t>宏块并使用</a:t>
            </a:r>
            <a:r>
              <a:rPr lang="en-US" altLang="zh-CN"/>
              <a:t>MC</a:t>
            </a:r>
            <a:r>
              <a:rPr lang="zh-CN" altLang="en-US"/>
              <a:t>进行编码。</a:t>
            </a:r>
          </a:p>
          <a:p>
            <a:pPr lvl="1"/>
            <a:endParaRPr lang="zh-CN" altLang="en-US"/>
          </a:p>
          <a:p>
            <a:pPr lvl="1"/>
            <a:r>
              <a:rPr lang="zh-CN" altLang="en-US"/>
              <a:t>如果将每个场都视为单独的图片，则称为场图片（</a:t>
            </a:r>
            <a:r>
              <a:rPr lang="en-CA" altLang="zh-CN" i="1"/>
              <a:t> Field-picture </a:t>
            </a:r>
            <a:r>
              <a:rPr lang="zh-CN" altLang="en-US"/>
              <a:t>）。</a:t>
            </a:r>
          </a:p>
        </p:txBody>
      </p:sp>
      <p:sp>
        <p:nvSpPr>
          <p:cNvPr id="2" name="灯片编号占位符 1">
            <a:extLst>
              <a:ext uri="{FF2B5EF4-FFF2-40B4-BE49-F238E27FC236}">
                <a16:creationId xmlns:a16="http://schemas.microsoft.com/office/drawing/2014/main" id="{BF5C022F-E54E-48AE-9FE2-4CF7887A26D4}"/>
              </a:ext>
            </a:extLst>
          </p:cNvPr>
          <p:cNvSpPr>
            <a:spLocks noGrp="1"/>
          </p:cNvSpPr>
          <p:nvPr>
            <p:ph type="sldNum" sz="quarter" idx="12"/>
          </p:nvPr>
        </p:nvSpPr>
        <p:spPr/>
        <p:txBody>
          <a:bodyPr/>
          <a:lstStyle/>
          <a:p>
            <a:pPr>
              <a:defRPr/>
            </a:pPr>
            <a:fld id="{DFD03FCA-EA0B-425F-9D6D-D574C259F1EF}" type="slidenum">
              <a:rPr lang="zh-CN" altLang="en-US" smtClean="0"/>
              <a:pPr>
                <a:defRPr/>
              </a:pPr>
              <a:t>45</a:t>
            </a:fld>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80A3099-C9AF-43D3-8E94-CCBB219FAA1F}"/>
              </a:ext>
            </a:extLst>
          </p:cNvPr>
          <p:cNvSpPr>
            <a:spLocks noGrp="1"/>
          </p:cNvSpPr>
          <p:nvPr>
            <p:ph type="sldNum" sz="quarter" idx="12"/>
          </p:nvPr>
        </p:nvSpPr>
        <p:spPr/>
        <p:txBody>
          <a:bodyPr/>
          <a:lstStyle/>
          <a:p>
            <a:pPr>
              <a:defRPr/>
            </a:pPr>
            <a:fld id="{15B6184E-D111-4F53-9DDE-60F1858E8940}" type="slidenum">
              <a:rPr lang="zh-CN" altLang="en-US" smtClean="0"/>
              <a:pPr>
                <a:defRPr/>
              </a:pPr>
              <a:t>46</a:t>
            </a:fld>
            <a:endParaRPr lang="en-US" altLang="zh-CN"/>
          </a:p>
        </p:txBody>
      </p:sp>
      <p:sp>
        <p:nvSpPr>
          <p:cNvPr id="57347" name="Content Placeholder 2">
            <a:extLst>
              <a:ext uri="{FF2B5EF4-FFF2-40B4-BE49-F238E27FC236}">
                <a16:creationId xmlns:a16="http://schemas.microsoft.com/office/drawing/2014/main" id="{1BD78D88-1861-4E46-8A7A-CD65CF789C4F}"/>
              </a:ext>
            </a:extLst>
          </p:cNvPr>
          <p:cNvSpPr txBox="1">
            <a:spLocks/>
          </p:cNvSpPr>
          <p:nvPr/>
        </p:nvSpPr>
        <p:spPr bwMode="auto">
          <a:xfrm>
            <a:off x="250825" y="836613"/>
            <a:ext cx="4589463"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endParaRPr lang="en-CA" altLang="zh-CN" sz="2000"/>
          </a:p>
        </p:txBody>
      </p:sp>
      <p:pic>
        <p:nvPicPr>
          <p:cNvPr id="57348" name="Picture 5" descr="mpeg2-fieldpic.png">
            <a:extLst>
              <a:ext uri="{FF2B5EF4-FFF2-40B4-BE49-F238E27FC236}">
                <a16:creationId xmlns:a16="http://schemas.microsoft.com/office/drawing/2014/main" id="{F5978114-877B-4D9E-954A-1F67526FF9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587375"/>
            <a:ext cx="5114925" cy="565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矩形 7">
            <a:extLst>
              <a:ext uri="{FF2B5EF4-FFF2-40B4-BE49-F238E27FC236}">
                <a16:creationId xmlns:a16="http://schemas.microsoft.com/office/drawing/2014/main" id="{074BDEA8-8AD2-4C49-8B1D-D40E9443DE59}"/>
              </a:ext>
            </a:extLst>
          </p:cNvPr>
          <p:cNvSpPr>
            <a:spLocks noChangeArrowheads="1"/>
          </p:cNvSpPr>
          <p:nvPr/>
        </p:nvSpPr>
        <p:spPr bwMode="auto">
          <a:xfrm>
            <a:off x="-492125" y="1252538"/>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CA" altLang="zh-CN" sz="2400">
                <a:latin typeface="Arial" panose="020B0604020202020204" pitchFamily="34" charset="0"/>
              </a:rPr>
              <a:t>Frame−picture vs. Field−pictures</a:t>
            </a:r>
          </a:p>
        </p:txBody>
      </p:sp>
      <p:sp>
        <p:nvSpPr>
          <p:cNvPr id="57350" name="矩形 8">
            <a:extLst>
              <a:ext uri="{FF2B5EF4-FFF2-40B4-BE49-F238E27FC236}">
                <a16:creationId xmlns:a16="http://schemas.microsoft.com/office/drawing/2014/main" id="{3C82A146-85DC-4F57-B3D4-37720311C69D}"/>
              </a:ext>
            </a:extLst>
          </p:cNvPr>
          <p:cNvSpPr>
            <a:spLocks noChangeArrowheads="1"/>
          </p:cNvSpPr>
          <p:nvPr/>
        </p:nvSpPr>
        <p:spPr bwMode="auto">
          <a:xfrm>
            <a:off x="-684213" y="4792663"/>
            <a:ext cx="4572001"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CA" altLang="zh-CN" sz="2400">
                <a:latin typeface="Arial" panose="020B0604020202020204" pitchFamily="34" charset="0"/>
              </a:rPr>
              <a:t>Field Prediction for Field−pictures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21DE050-534B-4D16-BD64-643DC0B6E404}"/>
              </a:ext>
            </a:extLst>
          </p:cNvPr>
          <p:cNvSpPr>
            <a:spLocks noGrp="1"/>
          </p:cNvSpPr>
          <p:nvPr>
            <p:ph type="sldNum" sz="quarter" idx="12"/>
          </p:nvPr>
        </p:nvSpPr>
        <p:spPr/>
        <p:txBody>
          <a:bodyPr/>
          <a:lstStyle/>
          <a:p>
            <a:pPr>
              <a:defRPr/>
            </a:pPr>
            <a:fld id="{2100DE97-EBC7-43EC-91F1-C2A59F2A39EF}" type="slidenum">
              <a:rPr lang="zh-CN" altLang="en-US" smtClean="0"/>
              <a:pPr>
                <a:defRPr/>
              </a:pPr>
              <a:t>47</a:t>
            </a:fld>
            <a:endParaRPr lang="en-US" altLang="zh-CN"/>
          </a:p>
        </p:txBody>
      </p:sp>
      <p:pic>
        <p:nvPicPr>
          <p:cNvPr id="58371" name="图片 4">
            <a:hlinkClick r:id="rId2"/>
            <a:extLst>
              <a:ext uri="{FF2B5EF4-FFF2-40B4-BE49-F238E27FC236}">
                <a16:creationId xmlns:a16="http://schemas.microsoft.com/office/drawing/2014/main" id="{AA2948CF-3741-4D01-B7F1-1C52483E6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3963" y="838200"/>
            <a:ext cx="6286500"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A91651F8-C20D-4476-B818-DCC1114DF2D8}"/>
              </a:ext>
            </a:extLst>
          </p:cNvPr>
          <p:cNvSpPr/>
          <p:nvPr/>
        </p:nvSpPr>
        <p:spPr>
          <a:xfrm>
            <a:off x="1491083" y="5334000"/>
            <a:ext cx="6359433" cy="707886"/>
          </a:xfrm>
          <a:prstGeom prst="rect">
            <a:avLst/>
          </a:prstGeom>
          <a:noFill/>
        </p:spPr>
        <p:txBody>
          <a:bodyPr wrap="none">
            <a:spAutoFit/>
            <a:scene3d>
              <a:camera prst="orthographicFront"/>
              <a:lightRig rig="soft" dir="t">
                <a:rot lat="0" lon="0" rev="15600000"/>
              </a:lightRig>
            </a:scene3d>
            <a:sp3d extrusionH="57150" prstMaterial="softEdge">
              <a:bevelT w="25400" h="38100"/>
            </a:sp3d>
          </a:bodyPr>
          <a:lstStyle/>
          <a:p>
            <a:pPr algn="ctr">
              <a:defRPr/>
            </a:pPr>
            <a:r>
              <a:rPr lang="zh-CN" altLang="en-US" sz="4000" b="1" dirty="0">
                <a:ln/>
                <a:solidFill>
                  <a:schemeClr val="accent4"/>
                </a:solidFill>
              </a:rPr>
              <a:t>图上展示的是哪种伸缩性？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2">
            <a:extLst>
              <a:ext uri="{FF2B5EF4-FFF2-40B4-BE49-F238E27FC236}">
                <a16:creationId xmlns:a16="http://schemas.microsoft.com/office/drawing/2014/main" id="{EEA360A3-FBB6-4845-9ABC-FB754B8FB4AE}"/>
              </a:ext>
            </a:extLst>
          </p:cNvPr>
          <p:cNvSpPr>
            <a:spLocks noGrp="1"/>
          </p:cNvSpPr>
          <p:nvPr>
            <p:ph type="title"/>
          </p:nvPr>
        </p:nvSpPr>
        <p:spPr/>
        <p:txBody>
          <a:bodyPr/>
          <a:lstStyle/>
          <a:p>
            <a:r>
              <a:rPr lang="en-US" altLang="zh-CN"/>
              <a:t>10.2.2 MPEG-2</a:t>
            </a:r>
            <a:r>
              <a:rPr lang="zh-CN" altLang="en-US"/>
              <a:t>可伸缩性</a:t>
            </a:r>
          </a:p>
        </p:txBody>
      </p:sp>
      <p:sp>
        <p:nvSpPr>
          <p:cNvPr id="59395" name="内容占位符 3">
            <a:extLst>
              <a:ext uri="{FF2B5EF4-FFF2-40B4-BE49-F238E27FC236}">
                <a16:creationId xmlns:a16="http://schemas.microsoft.com/office/drawing/2014/main" id="{DE14C319-1549-44E5-B227-FCE2C6CA2EC4}"/>
              </a:ext>
            </a:extLst>
          </p:cNvPr>
          <p:cNvSpPr>
            <a:spLocks noGrp="1"/>
          </p:cNvSpPr>
          <p:nvPr>
            <p:ph idx="1"/>
          </p:nvPr>
        </p:nvSpPr>
        <p:spPr/>
        <p:txBody>
          <a:bodyPr/>
          <a:lstStyle/>
          <a:p>
            <a:r>
              <a:rPr lang="en-US" altLang="zh-CN"/>
              <a:t>MPEG-2</a:t>
            </a:r>
            <a:r>
              <a:rPr lang="zh-CN" altLang="en-US"/>
              <a:t>可伸缩编码</a:t>
            </a:r>
            <a:r>
              <a:rPr lang="en-US" altLang="zh-CN"/>
              <a:t>(</a:t>
            </a:r>
            <a:r>
              <a:rPr lang="zh-CN" altLang="en-US"/>
              <a:t>分层编码</a:t>
            </a:r>
            <a:r>
              <a:rPr lang="en-US" altLang="zh-CN"/>
              <a:t>)</a:t>
            </a:r>
            <a:r>
              <a:rPr lang="zh-CN" altLang="en-US"/>
              <a:t>：可定义基本层和一个或多个增强层。</a:t>
            </a:r>
          </a:p>
          <a:p>
            <a:pPr lvl="1"/>
            <a:r>
              <a:rPr lang="zh-CN" altLang="en-US"/>
              <a:t>基本层可被独立地编码、传输和解码以获得基本的视频质量。</a:t>
            </a:r>
          </a:p>
          <a:p>
            <a:pPr lvl="1"/>
            <a:r>
              <a:rPr lang="zh-CN" altLang="en-US"/>
              <a:t>增强层的编解码取决于基础层或先前的增强层。</a:t>
            </a:r>
          </a:p>
          <a:p>
            <a:endParaRPr lang="zh-CN" altLang="en-US"/>
          </a:p>
          <a:p>
            <a:r>
              <a:rPr lang="zh-CN" altLang="en-US"/>
              <a:t>可伸缩编码对于</a:t>
            </a:r>
            <a:r>
              <a:rPr lang="en-US" altLang="zh-CN"/>
              <a:t>MPEG-2</a:t>
            </a:r>
            <a:r>
              <a:rPr lang="zh-CN" altLang="en-US"/>
              <a:t>视频在以下网络中传输尤其有用：</a:t>
            </a:r>
          </a:p>
          <a:p>
            <a:pPr lvl="1"/>
            <a:r>
              <a:rPr lang="zh-CN" altLang="en-US"/>
              <a:t>具有非常不同的比特率的网络。</a:t>
            </a:r>
          </a:p>
          <a:p>
            <a:pPr lvl="1"/>
            <a:r>
              <a:rPr lang="zh-CN" altLang="en-US"/>
              <a:t>具有可变比特率（</a:t>
            </a:r>
            <a:r>
              <a:rPr lang="en-US" altLang="zh-CN"/>
              <a:t>VBR</a:t>
            </a:r>
            <a:r>
              <a:rPr lang="zh-CN" altLang="en-US"/>
              <a:t>）通道的网络。</a:t>
            </a:r>
          </a:p>
          <a:p>
            <a:pPr lvl="1"/>
            <a:r>
              <a:rPr lang="zh-CN" altLang="en-US"/>
              <a:t>噪声干扰的网络。</a:t>
            </a:r>
          </a:p>
        </p:txBody>
      </p:sp>
      <p:sp>
        <p:nvSpPr>
          <p:cNvPr id="2" name="灯片编号占位符 1">
            <a:extLst>
              <a:ext uri="{FF2B5EF4-FFF2-40B4-BE49-F238E27FC236}">
                <a16:creationId xmlns:a16="http://schemas.microsoft.com/office/drawing/2014/main" id="{4F287C3F-6CE7-4FAB-A01B-85FA84B2BA90}"/>
              </a:ext>
            </a:extLst>
          </p:cNvPr>
          <p:cNvSpPr>
            <a:spLocks noGrp="1"/>
          </p:cNvSpPr>
          <p:nvPr>
            <p:ph type="sldNum" sz="quarter" idx="12"/>
          </p:nvPr>
        </p:nvSpPr>
        <p:spPr/>
        <p:txBody>
          <a:bodyPr/>
          <a:lstStyle/>
          <a:p>
            <a:pPr>
              <a:defRPr/>
            </a:pPr>
            <a:fld id="{EFC9D270-9811-4E11-B93E-3363F6A9A972}" type="slidenum">
              <a:rPr lang="zh-CN" altLang="en-US" smtClean="0"/>
              <a:pPr>
                <a:defRPr/>
              </a:pPr>
              <a:t>48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39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39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7A7FDACE-1A27-4BB8-99D4-78C375BD3AC7}"/>
              </a:ext>
            </a:extLst>
          </p:cNvPr>
          <p:cNvSpPr>
            <a:spLocks noGrp="1"/>
          </p:cNvSpPr>
          <p:nvPr>
            <p:ph type="title"/>
          </p:nvPr>
        </p:nvSpPr>
        <p:spPr/>
        <p:txBody>
          <a:bodyPr/>
          <a:lstStyle/>
          <a:p>
            <a:r>
              <a:rPr lang="en-US" altLang="zh-CN"/>
              <a:t>10.2.2 MPEG-2</a:t>
            </a:r>
            <a:r>
              <a:rPr lang="zh-CN" altLang="en-US"/>
              <a:t>可伸缩性</a:t>
            </a:r>
          </a:p>
        </p:txBody>
      </p:sp>
      <p:sp>
        <p:nvSpPr>
          <p:cNvPr id="60419" name="内容占位符 2">
            <a:extLst>
              <a:ext uri="{FF2B5EF4-FFF2-40B4-BE49-F238E27FC236}">
                <a16:creationId xmlns:a16="http://schemas.microsoft.com/office/drawing/2014/main" id="{BA3ADD8F-6104-47F9-AB54-E79681C08F54}"/>
              </a:ext>
            </a:extLst>
          </p:cNvPr>
          <p:cNvSpPr>
            <a:spLocks noGrp="1"/>
          </p:cNvSpPr>
          <p:nvPr>
            <p:ph idx="1"/>
          </p:nvPr>
        </p:nvSpPr>
        <p:spPr/>
        <p:txBody>
          <a:bodyPr/>
          <a:lstStyle/>
          <a:p>
            <a:r>
              <a:rPr lang="en-US" altLang="zh-CN"/>
              <a:t>MPEG-2</a:t>
            </a:r>
            <a:r>
              <a:rPr lang="zh-CN" altLang="en-US"/>
              <a:t>支持以下可伸缩性：</a:t>
            </a:r>
          </a:p>
          <a:p>
            <a:pPr lvl="1"/>
            <a:endParaRPr lang="zh-CN" altLang="en-US"/>
          </a:p>
          <a:p>
            <a:pPr lvl="1"/>
            <a:r>
              <a:rPr lang="en-US" altLang="zh-CN"/>
              <a:t>SNR</a:t>
            </a:r>
            <a:r>
              <a:rPr lang="zh-CN" altLang="en-US"/>
              <a:t>可伸缩性</a:t>
            </a:r>
            <a:r>
              <a:rPr lang="en-US" altLang="zh-CN"/>
              <a:t>-</a:t>
            </a:r>
            <a:r>
              <a:rPr lang="zh-CN" altLang="en-US"/>
              <a:t>增强层可提供更高的</a:t>
            </a:r>
            <a:r>
              <a:rPr lang="en-US" altLang="zh-CN"/>
              <a:t>SNR</a:t>
            </a:r>
            <a:r>
              <a:rPr lang="zh-CN" altLang="en-US"/>
              <a:t>。</a:t>
            </a:r>
          </a:p>
          <a:p>
            <a:pPr lvl="1"/>
            <a:endParaRPr lang="zh-CN" altLang="en-US"/>
          </a:p>
          <a:p>
            <a:pPr lvl="1"/>
            <a:r>
              <a:rPr lang="zh-CN" altLang="en-US"/>
              <a:t>空间可伸缩性</a:t>
            </a:r>
            <a:r>
              <a:rPr lang="en-US" altLang="zh-CN"/>
              <a:t>-</a:t>
            </a:r>
            <a:r>
              <a:rPr lang="zh-CN" altLang="en-US"/>
              <a:t>增强层可提供更高的空间分辨率。</a:t>
            </a:r>
          </a:p>
          <a:p>
            <a:pPr lvl="1"/>
            <a:endParaRPr lang="zh-CN" altLang="en-US"/>
          </a:p>
          <a:p>
            <a:pPr lvl="1"/>
            <a:r>
              <a:rPr lang="zh-CN" altLang="en-US"/>
              <a:t>时间可伸缩性</a:t>
            </a:r>
            <a:r>
              <a:rPr lang="en-US" altLang="zh-CN"/>
              <a:t>—</a:t>
            </a:r>
            <a:r>
              <a:rPr lang="zh-CN" altLang="en-US"/>
              <a:t>增强层有助于提高帧速率。</a:t>
            </a:r>
          </a:p>
          <a:p>
            <a:pPr lvl="1"/>
            <a:endParaRPr lang="zh-CN" altLang="en-US"/>
          </a:p>
          <a:p>
            <a:pPr lvl="1"/>
            <a:r>
              <a:rPr lang="zh-CN" altLang="en-US"/>
              <a:t>混合可伸缩性</a:t>
            </a:r>
            <a:r>
              <a:rPr lang="en-US" altLang="zh-CN"/>
              <a:t>-</a:t>
            </a:r>
            <a:r>
              <a:rPr lang="zh-CN" altLang="en-US"/>
              <a:t>上述可伸缩性中的任意两个的组合。</a:t>
            </a:r>
            <a:endParaRPr lang="en-US" altLang="zh-CN"/>
          </a:p>
          <a:p>
            <a:pPr lvl="1"/>
            <a:endParaRPr lang="zh-CN" altLang="en-US"/>
          </a:p>
          <a:p>
            <a:pPr lvl="1"/>
            <a:r>
              <a:rPr lang="zh-CN" altLang="en-US"/>
              <a:t>数据分区</a:t>
            </a:r>
            <a:r>
              <a:rPr lang="en-US" altLang="zh-CN"/>
              <a:t>-</a:t>
            </a:r>
            <a:r>
              <a:rPr lang="zh-CN" altLang="en-US"/>
              <a:t>量化的</a:t>
            </a:r>
            <a:r>
              <a:rPr lang="en-US" altLang="zh-CN"/>
              <a:t>DCT</a:t>
            </a:r>
            <a:r>
              <a:rPr lang="zh-CN" altLang="en-US"/>
              <a:t>系数分为多个分区。</a:t>
            </a:r>
          </a:p>
        </p:txBody>
      </p:sp>
      <p:sp>
        <p:nvSpPr>
          <p:cNvPr id="4" name="灯片编号占位符 3">
            <a:extLst>
              <a:ext uri="{FF2B5EF4-FFF2-40B4-BE49-F238E27FC236}">
                <a16:creationId xmlns:a16="http://schemas.microsoft.com/office/drawing/2014/main" id="{FAFF517F-6B46-4B03-A7BE-D40E09AC8A67}"/>
              </a:ext>
            </a:extLst>
          </p:cNvPr>
          <p:cNvSpPr>
            <a:spLocks noGrp="1"/>
          </p:cNvSpPr>
          <p:nvPr>
            <p:ph type="sldNum" sz="quarter" idx="12"/>
          </p:nvPr>
        </p:nvSpPr>
        <p:spPr/>
        <p:txBody>
          <a:bodyPr/>
          <a:lstStyle/>
          <a:p>
            <a:pPr>
              <a:defRPr/>
            </a:pPr>
            <a:fld id="{2BEB34A5-8421-44AE-A9DF-6930EFB31D9A}" type="slidenum">
              <a:rPr lang="zh-CN" altLang="en-US" smtClean="0"/>
              <a:pPr>
                <a:defRPr/>
              </a:pPr>
              <a:t>49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419">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419">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04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776409-5334-42DE-85F0-C10E9A25FDFB}"/>
              </a:ext>
            </a:extLst>
          </p:cNvPr>
          <p:cNvSpPr>
            <a:spLocks noGrp="1"/>
          </p:cNvSpPr>
          <p:nvPr>
            <p:ph type="title"/>
          </p:nvPr>
        </p:nvSpPr>
        <p:spPr/>
        <p:txBody>
          <a:bodyPr/>
          <a:lstStyle/>
          <a:p>
            <a:r>
              <a:rPr lang="zh-CN" altLang="en-US"/>
              <a:t>视频编码的标准和历程</a:t>
            </a:r>
          </a:p>
        </p:txBody>
      </p:sp>
      <p:sp>
        <p:nvSpPr>
          <p:cNvPr id="4" name="灯片编号占位符 3">
            <a:extLst>
              <a:ext uri="{FF2B5EF4-FFF2-40B4-BE49-F238E27FC236}">
                <a16:creationId xmlns:a16="http://schemas.microsoft.com/office/drawing/2014/main" id="{DC7EB623-B9AB-490E-9411-7191647211D1}"/>
              </a:ext>
            </a:extLst>
          </p:cNvPr>
          <p:cNvSpPr>
            <a:spLocks noGrp="1"/>
          </p:cNvSpPr>
          <p:nvPr>
            <p:ph type="sldNum" sz="quarter" idx="12"/>
          </p:nvPr>
        </p:nvSpPr>
        <p:spPr/>
        <p:txBody>
          <a:bodyPr/>
          <a:lstStyle/>
          <a:p>
            <a:pPr>
              <a:defRPr/>
            </a:pPr>
            <a:fld id="{CC90DC6A-70E6-4473-86B2-B5F841C3144D}" type="slidenum">
              <a:rPr lang="zh-CN" altLang="en-US" smtClean="0"/>
              <a:pPr>
                <a:defRPr/>
              </a:pPr>
              <a:t>5</a:t>
            </a:fld>
            <a:endParaRPr lang="en-US" altLang="zh-CN"/>
          </a:p>
        </p:txBody>
      </p:sp>
      <p:sp>
        <p:nvSpPr>
          <p:cNvPr id="7" name="内容占位符 6">
            <a:extLst>
              <a:ext uri="{FF2B5EF4-FFF2-40B4-BE49-F238E27FC236}">
                <a16:creationId xmlns:a16="http://schemas.microsoft.com/office/drawing/2014/main" id="{E8AF6E1E-0B63-43FC-A894-AC9C7FC1BB4F}"/>
              </a:ext>
            </a:extLst>
          </p:cNvPr>
          <p:cNvSpPr>
            <a:spLocks noGrp="1"/>
          </p:cNvSpPr>
          <p:nvPr>
            <p:ph idx="1"/>
          </p:nvPr>
        </p:nvSpPr>
        <p:spPr/>
        <p:txBody>
          <a:bodyPr/>
          <a:lstStyle/>
          <a:p>
            <a:endParaRPr lang="zh-CN" altLang="en-US"/>
          </a:p>
        </p:txBody>
      </p:sp>
      <p:pic>
        <p:nvPicPr>
          <p:cNvPr id="8" name="图片 4">
            <a:extLst>
              <a:ext uri="{FF2B5EF4-FFF2-40B4-BE49-F238E27FC236}">
                <a16:creationId xmlns:a16="http://schemas.microsoft.com/office/drawing/2014/main" id="{9DEC923D-2DF2-413A-8B78-CA5117D74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2057400"/>
            <a:ext cx="750093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14B938F4-5007-4F4B-BA34-5D49A082DDF7}"/>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884822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B0179D9-C2C4-469D-A90F-CAA5DF162129}"/>
              </a:ext>
            </a:extLst>
          </p:cNvPr>
          <p:cNvSpPr>
            <a:spLocks noGrp="1"/>
          </p:cNvSpPr>
          <p:nvPr>
            <p:ph type="sldNum" sz="quarter" idx="12"/>
          </p:nvPr>
        </p:nvSpPr>
        <p:spPr/>
        <p:txBody>
          <a:bodyPr/>
          <a:lstStyle/>
          <a:p>
            <a:pPr>
              <a:defRPr/>
            </a:pPr>
            <a:fld id="{7A0DF2DF-8B62-49CB-9B50-F3F04F544887}" type="slidenum">
              <a:rPr lang="zh-CN" altLang="en-US" smtClean="0"/>
              <a:pPr>
                <a:defRPr/>
              </a:pPr>
              <a:t>50</a:t>
            </a:fld>
            <a:endParaRPr lang="en-US" altLang="zh-CN"/>
          </a:p>
        </p:txBody>
      </p:sp>
      <p:pic>
        <p:nvPicPr>
          <p:cNvPr id="61443" name="图片 4">
            <a:extLst>
              <a:ext uri="{FF2B5EF4-FFF2-40B4-BE49-F238E27FC236}">
                <a16:creationId xmlns:a16="http://schemas.microsoft.com/office/drawing/2014/main" id="{EB1BEE73-2A9E-410A-B4A0-612CBF153B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838200"/>
            <a:ext cx="6286500"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2F1A4BAC-BD69-4288-BBA7-0CCFE64249B7}"/>
              </a:ext>
            </a:extLst>
          </p:cNvPr>
          <p:cNvSpPr/>
          <p:nvPr/>
        </p:nvSpPr>
        <p:spPr>
          <a:xfrm>
            <a:off x="1491083" y="5334000"/>
            <a:ext cx="6359433" cy="707886"/>
          </a:xfrm>
          <a:prstGeom prst="rect">
            <a:avLst/>
          </a:prstGeom>
          <a:noFill/>
        </p:spPr>
        <p:txBody>
          <a:bodyPr wrap="none">
            <a:spAutoFit/>
            <a:scene3d>
              <a:camera prst="orthographicFront"/>
              <a:lightRig rig="soft" dir="t">
                <a:rot lat="0" lon="0" rev="15600000"/>
              </a:lightRig>
            </a:scene3d>
            <a:sp3d extrusionH="57150" prstMaterial="softEdge">
              <a:bevelT w="25400" h="38100"/>
            </a:sp3d>
          </a:bodyPr>
          <a:lstStyle/>
          <a:p>
            <a:pPr algn="ctr">
              <a:defRPr/>
            </a:pPr>
            <a:r>
              <a:rPr lang="zh-CN" altLang="en-US" sz="4000" b="1" dirty="0">
                <a:ln/>
                <a:solidFill>
                  <a:schemeClr val="accent4"/>
                </a:solidFill>
              </a:rPr>
              <a:t>图上展示的是哪种伸缩性？</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2">
            <a:extLst>
              <a:ext uri="{FF2B5EF4-FFF2-40B4-BE49-F238E27FC236}">
                <a16:creationId xmlns:a16="http://schemas.microsoft.com/office/drawing/2014/main" id="{E78BB5CE-F6C4-4D8D-A118-03BB4115E61A}"/>
              </a:ext>
            </a:extLst>
          </p:cNvPr>
          <p:cNvSpPr>
            <a:spLocks noGrp="1"/>
          </p:cNvSpPr>
          <p:nvPr>
            <p:ph type="title"/>
          </p:nvPr>
        </p:nvSpPr>
        <p:spPr/>
        <p:txBody>
          <a:bodyPr/>
          <a:lstStyle/>
          <a:p>
            <a:r>
              <a:rPr lang="en-US" altLang="zh-CN"/>
              <a:t>10.2.2 MPEG-2</a:t>
            </a:r>
          </a:p>
        </p:txBody>
      </p:sp>
      <p:sp>
        <p:nvSpPr>
          <p:cNvPr id="4" name="内容占位符 3">
            <a:extLst>
              <a:ext uri="{FF2B5EF4-FFF2-40B4-BE49-F238E27FC236}">
                <a16:creationId xmlns:a16="http://schemas.microsoft.com/office/drawing/2014/main" id="{2E006066-D7F4-4D87-A06C-67D5F6EA3718}"/>
              </a:ext>
            </a:extLst>
          </p:cNvPr>
          <p:cNvSpPr>
            <a:spLocks noGrp="1"/>
          </p:cNvSpPr>
          <p:nvPr>
            <p:ph idx="1"/>
          </p:nvPr>
        </p:nvSpPr>
        <p:spPr/>
        <p:txBody>
          <a:bodyPr/>
          <a:lstStyle/>
          <a:p>
            <a:pPr lvl="1"/>
            <a:r>
              <a:rPr lang="zh-CN" altLang="en-US"/>
              <a:t>更好的比特错误恢复能力。</a:t>
            </a:r>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a:t>支持</a:t>
            </a:r>
            <a:r>
              <a:rPr lang="en-US" altLang="zh-CN"/>
              <a:t>4</a:t>
            </a:r>
            <a:r>
              <a:rPr lang="zh-CN" altLang="en-US"/>
              <a:t>：</a:t>
            </a:r>
            <a:r>
              <a:rPr lang="en-US" altLang="zh-CN"/>
              <a:t>2</a:t>
            </a:r>
            <a:r>
              <a:rPr lang="zh-CN" altLang="en-US"/>
              <a:t>：</a:t>
            </a:r>
            <a:r>
              <a:rPr lang="en-US" altLang="zh-CN"/>
              <a:t>2</a:t>
            </a:r>
            <a:r>
              <a:rPr lang="zh-CN" altLang="en-US"/>
              <a:t>和</a:t>
            </a:r>
            <a:r>
              <a:rPr lang="en-US" altLang="zh-CN"/>
              <a:t>4</a:t>
            </a:r>
            <a:r>
              <a:rPr lang="zh-CN" altLang="en-US"/>
              <a:t>：</a:t>
            </a:r>
            <a:r>
              <a:rPr lang="en-US" altLang="zh-CN"/>
              <a:t>4</a:t>
            </a:r>
            <a:r>
              <a:rPr lang="zh-CN" altLang="en-US"/>
              <a:t>：</a:t>
            </a:r>
            <a:r>
              <a:rPr lang="en-US" altLang="zh-CN"/>
              <a:t>4</a:t>
            </a:r>
            <a:r>
              <a:rPr lang="zh-CN" altLang="en-US"/>
              <a:t>色度子采样。</a:t>
            </a:r>
          </a:p>
          <a:p>
            <a:pPr lvl="1"/>
            <a:r>
              <a:rPr lang="zh-CN" altLang="en-US"/>
              <a:t>更加灵活的视频格式：它支持</a:t>
            </a:r>
            <a:r>
              <a:rPr lang="en-US" altLang="zh-CN"/>
              <a:t>DVD</a:t>
            </a:r>
            <a:r>
              <a:rPr lang="zh-CN" altLang="en-US"/>
              <a:t>，</a:t>
            </a:r>
            <a:r>
              <a:rPr lang="en-US" altLang="zh-CN"/>
              <a:t>ATV</a:t>
            </a:r>
            <a:r>
              <a:rPr lang="zh-CN" altLang="en-US"/>
              <a:t>和</a:t>
            </a:r>
            <a:r>
              <a:rPr lang="en-US" altLang="zh-CN"/>
              <a:t>HDTV</a:t>
            </a:r>
            <a:r>
              <a:rPr lang="zh-CN" altLang="en-US"/>
              <a:t>定义的各种图片分辨率。</a:t>
            </a:r>
          </a:p>
        </p:txBody>
      </p:sp>
      <p:sp>
        <p:nvSpPr>
          <p:cNvPr id="2" name="灯片编号占位符 1">
            <a:extLst>
              <a:ext uri="{FF2B5EF4-FFF2-40B4-BE49-F238E27FC236}">
                <a16:creationId xmlns:a16="http://schemas.microsoft.com/office/drawing/2014/main" id="{4245A3B4-AA0F-4FA2-89F9-FB8C71DD1ACD}"/>
              </a:ext>
            </a:extLst>
          </p:cNvPr>
          <p:cNvSpPr>
            <a:spLocks noGrp="1"/>
          </p:cNvSpPr>
          <p:nvPr>
            <p:ph type="sldNum" sz="quarter" idx="12"/>
          </p:nvPr>
        </p:nvSpPr>
        <p:spPr/>
        <p:txBody>
          <a:bodyPr/>
          <a:lstStyle/>
          <a:p>
            <a:pPr>
              <a:defRPr/>
            </a:pPr>
            <a:fld id="{12F3DD8A-20D7-4DAF-B899-FEC9701F2488}" type="slidenum">
              <a:rPr lang="zh-CN" altLang="en-US" smtClean="0"/>
              <a:pPr>
                <a:defRPr/>
              </a:pPr>
              <a:t>51</a:t>
            </a:fld>
            <a:endParaRPr lang="en-US" altLang="zh-CN"/>
          </a:p>
        </p:txBody>
      </p:sp>
      <p:pic>
        <p:nvPicPr>
          <p:cNvPr id="5" name="图片 4">
            <a:extLst>
              <a:ext uri="{FF2B5EF4-FFF2-40B4-BE49-F238E27FC236}">
                <a16:creationId xmlns:a16="http://schemas.microsoft.com/office/drawing/2014/main" id="{69EA81A3-8449-419D-8951-FFF4B018A3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6629400"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31F229B8-E379-4337-9AC4-1D98E47C0695}"/>
              </a:ext>
            </a:extLst>
          </p:cNvPr>
          <p:cNvSpPr>
            <a:spLocks noChangeArrowheads="1"/>
          </p:cNvSpPr>
          <p:nvPr/>
        </p:nvSpPr>
        <p:spPr bwMode="auto">
          <a:xfrm>
            <a:off x="6096000" y="1601788"/>
            <a:ext cx="3352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400">
                <a:latin typeface="Arial" panose="020B0604020202020204" pitchFamily="34" charset="0"/>
              </a:rPr>
              <a:t>Program stream</a:t>
            </a:r>
          </a:p>
          <a:p>
            <a:pPr>
              <a:lnSpc>
                <a:spcPct val="100000"/>
              </a:lnSpc>
              <a:spcBef>
                <a:spcPct val="0"/>
              </a:spcBef>
              <a:buFontTx/>
              <a:buNone/>
            </a:pPr>
            <a:r>
              <a:rPr lang="zh-CN" altLang="en-US" sz="2400">
                <a:latin typeface="Arial" panose="020B0604020202020204" pitchFamily="34" charset="0"/>
              </a:rPr>
              <a:t>与</a:t>
            </a:r>
            <a:r>
              <a:rPr lang="en-US" altLang="zh-CN" sz="2400">
                <a:latin typeface="Arial" panose="020B0604020202020204" pitchFamily="34" charset="0"/>
              </a:rPr>
              <a:t>MPEG-1</a:t>
            </a:r>
            <a:r>
              <a:rPr lang="zh-CN" altLang="en-US" sz="2400">
                <a:latin typeface="Arial" panose="020B0604020202020204" pitchFamily="34" charset="0"/>
              </a:rPr>
              <a:t>类似</a:t>
            </a:r>
          </a:p>
        </p:txBody>
      </p:sp>
      <p:sp>
        <p:nvSpPr>
          <p:cNvPr id="7" name="下箭头 6">
            <a:extLst>
              <a:ext uri="{FF2B5EF4-FFF2-40B4-BE49-F238E27FC236}">
                <a16:creationId xmlns:a16="http://schemas.microsoft.com/office/drawing/2014/main" id="{D4CDD44D-1FC3-49FB-AE0D-EB0198920EA5}"/>
              </a:ext>
            </a:extLst>
          </p:cNvPr>
          <p:cNvSpPr/>
          <p:nvPr/>
        </p:nvSpPr>
        <p:spPr>
          <a:xfrm rot="10800000">
            <a:off x="6781800" y="2343150"/>
            <a:ext cx="295275"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endParaRPr lang="en-US" altLang="zh-CN">
              <a:solidFill>
                <a:srgbClr val="FFFFFF"/>
              </a:solidFill>
              <a:latin typeface="Calibri" panose="020F0502020204030204" pitchFamily="34" charset="0"/>
            </a:endParaRPr>
          </a:p>
        </p:txBody>
      </p:sp>
      <p:pic>
        <p:nvPicPr>
          <p:cNvPr id="8" name="图片 7">
            <a:extLst>
              <a:ext uri="{FF2B5EF4-FFF2-40B4-BE49-F238E27FC236}">
                <a16:creationId xmlns:a16="http://schemas.microsoft.com/office/drawing/2014/main" id="{B2FB42AC-CD85-44C7-8747-8D220845E8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 y="4443413"/>
            <a:ext cx="1295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箭头 8">
            <a:extLst>
              <a:ext uri="{FF2B5EF4-FFF2-40B4-BE49-F238E27FC236}">
                <a16:creationId xmlns:a16="http://schemas.microsoft.com/office/drawing/2014/main" id="{FB7A90D8-5F45-413B-A04F-849AF358B83A}"/>
              </a:ext>
            </a:extLst>
          </p:cNvPr>
          <p:cNvSpPr/>
          <p:nvPr/>
        </p:nvSpPr>
        <p:spPr>
          <a:xfrm rot="10800000">
            <a:off x="1423988" y="4716463"/>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endParaRPr lang="en-US" altLang="zh-CN">
              <a:solidFill>
                <a:srgbClr val="FFFFFF"/>
              </a:solidFill>
              <a:latin typeface="Calibri" panose="020F0502020204030204" pitchFamily="34" charset="0"/>
            </a:endParaRPr>
          </a:p>
        </p:txBody>
      </p:sp>
      <p:sp>
        <p:nvSpPr>
          <p:cNvPr id="12" name="矩形 11">
            <a:extLst>
              <a:ext uri="{FF2B5EF4-FFF2-40B4-BE49-F238E27FC236}">
                <a16:creationId xmlns:a16="http://schemas.microsoft.com/office/drawing/2014/main" id="{5E25418F-67ED-414F-AFC6-F3D89CF5887E}"/>
              </a:ext>
            </a:extLst>
          </p:cNvPr>
          <p:cNvSpPr>
            <a:spLocks noChangeArrowheads="1"/>
          </p:cNvSpPr>
          <p:nvPr/>
        </p:nvSpPr>
        <p:spPr bwMode="auto">
          <a:xfrm>
            <a:off x="7473950" y="3059113"/>
            <a:ext cx="19748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400">
                <a:latin typeface="Arial" panose="020B0604020202020204" pitchFamily="34" charset="0"/>
              </a:rPr>
              <a:t>Transport stream</a:t>
            </a:r>
          </a:p>
          <a:p>
            <a:pPr>
              <a:lnSpc>
                <a:spcPct val="100000"/>
              </a:lnSpc>
              <a:spcBef>
                <a:spcPct val="0"/>
              </a:spcBef>
              <a:buFontTx/>
              <a:buNone/>
            </a:pPr>
            <a:r>
              <a:rPr lang="zh-CN" altLang="en-US" sz="2400">
                <a:latin typeface="Arial" panose="020B0604020202020204" pitchFamily="34" charset="0"/>
              </a:rPr>
              <a:t>出错较多的环境</a:t>
            </a:r>
          </a:p>
        </p:txBody>
      </p:sp>
      <p:sp>
        <p:nvSpPr>
          <p:cNvPr id="13" name="右箭头 12">
            <a:extLst>
              <a:ext uri="{FF2B5EF4-FFF2-40B4-BE49-F238E27FC236}">
                <a16:creationId xmlns:a16="http://schemas.microsoft.com/office/drawing/2014/main" id="{9C9452FA-27D7-47F3-ACE9-403754AC5B2D}"/>
              </a:ext>
            </a:extLst>
          </p:cNvPr>
          <p:cNvSpPr/>
          <p:nvPr/>
        </p:nvSpPr>
        <p:spPr>
          <a:xfrm>
            <a:off x="7092950" y="3444875"/>
            <a:ext cx="381000" cy="261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endParaRPr lang="en-US" altLang="zh-CN">
              <a:solidFill>
                <a:srgbClr val="FFFFFF"/>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P spid="12" grpId="0"/>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3BCFD027-6885-4D0A-B204-7300F23CE05F}"/>
              </a:ext>
            </a:extLst>
          </p:cNvPr>
          <p:cNvSpPr>
            <a:spLocks noGrp="1"/>
          </p:cNvSpPr>
          <p:nvPr>
            <p:ph type="title"/>
          </p:nvPr>
        </p:nvSpPr>
        <p:spPr/>
        <p:txBody>
          <a:bodyPr/>
          <a:lstStyle/>
          <a:p>
            <a:r>
              <a:rPr lang="en-US" altLang="zh-CN"/>
              <a:t>10.2.3 MPEG-4</a:t>
            </a:r>
          </a:p>
        </p:txBody>
      </p:sp>
      <p:sp>
        <p:nvSpPr>
          <p:cNvPr id="63491" name="内容占位符 2">
            <a:extLst>
              <a:ext uri="{FF2B5EF4-FFF2-40B4-BE49-F238E27FC236}">
                <a16:creationId xmlns:a16="http://schemas.microsoft.com/office/drawing/2014/main" id="{5D1BF513-5129-46A1-9CB9-44A2DC7C74D4}"/>
              </a:ext>
            </a:extLst>
          </p:cNvPr>
          <p:cNvSpPr>
            <a:spLocks noGrp="1"/>
          </p:cNvSpPr>
          <p:nvPr>
            <p:ph idx="1"/>
          </p:nvPr>
        </p:nvSpPr>
        <p:spPr/>
        <p:txBody>
          <a:bodyPr/>
          <a:lstStyle/>
          <a:p>
            <a:r>
              <a:rPr lang="en-US" altLang="zh-CN"/>
              <a:t>MPEG-4</a:t>
            </a:r>
            <a:r>
              <a:rPr lang="zh-CN" altLang="en-US"/>
              <a:t>：</a:t>
            </a:r>
            <a:r>
              <a:rPr lang="en-US" altLang="zh-CN"/>
              <a:t>ISO/IEC 14496</a:t>
            </a:r>
            <a:r>
              <a:rPr lang="zh-CN" altLang="en-US"/>
              <a:t>，标准名为</a:t>
            </a:r>
            <a:r>
              <a:rPr lang="en-US" altLang="zh-CN"/>
              <a:t>Information technology-Coding of audio-visual objects</a:t>
            </a:r>
            <a:r>
              <a:rPr lang="zh-CN" altLang="en-US"/>
              <a:t>视听对象编码</a:t>
            </a:r>
            <a:endParaRPr lang="en-US" altLang="zh-CN"/>
          </a:p>
          <a:p>
            <a:endParaRPr lang="en-US" altLang="zh-CN"/>
          </a:p>
          <a:p>
            <a:r>
              <a:rPr lang="en-US" altLang="zh-CN"/>
              <a:t>MPEG-4</a:t>
            </a:r>
            <a:r>
              <a:rPr lang="zh-CN" altLang="en-US"/>
              <a:t>与以前的版本不同，采用了新的基于对象的编码。提供更高的压缩率，也有利于数字视频的合成、处理、索引和检索</a:t>
            </a:r>
            <a:endParaRPr lang="en-US" altLang="zh-CN"/>
          </a:p>
          <a:p>
            <a:endParaRPr lang="en-US" altLang="zh-CN"/>
          </a:p>
          <a:p>
            <a:r>
              <a:rPr lang="en-US" altLang="zh-CN"/>
              <a:t>MPEG-4</a:t>
            </a:r>
            <a:r>
              <a:rPr lang="zh-CN" altLang="en-US"/>
              <a:t>视频的比特率覆盖</a:t>
            </a:r>
            <a:r>
              <a:rPr lang="en-US" altLang="zh-CN"/>
              <a:t>5 kbps</a:t>
            </a:r>
            <a:r>
              <a:rPr lang="zh-CN" altLang="en-US"/>
              <a:t>至</a:t>
            </a:r>
            <a:r>
              <a:rPr lang="en-US" altLang="zh-CN"/>
              <a:t>10 Mbps</a:t>
            </a:r>
            <a:r>
              <a:rPr lang="zh-CN" altLang="en-US"/>
              <a:t>之间的较大范围</a:t>
            </a:r>
            <a:endParaRPr lang="en-US" altLang="zh-CN"/>
          </a:p>
          <a:p>
            <a:endParaRPr lang="en-US" altLang="zh-CN"/>
          </a:p>
        </p:txBody>
      </p:sp>
      <p:sp>
        <p:nvSpPr>
          <p:cNvPr id="4" name="灯片编号占位符 3">
            <a:extLst>
              <a:ext uri="{FF2B5EF4-FFF2-40B4-BE49-F238E27FC236}">
                <a16:creationId xmlns:a16="http://schemas.microsoft.com/office/drawing/2014/main" id="{AA9BD0E4-F392-4CC9-B6CB-E5ACBA55A460}"/>
              </a:ext>
            </a:extLst>
          </p:cNvPr>
          <p:cNvSpPr>
            <a:spLocks noGrp="1"/>
          </p:cNvSpPr>
          <p:nvPr>
            <p:ph type="sldNum" sz="quarter" idx="12"/>
          </p:nvPr>
        </p:nvSpPr>
        <p:spPr/>
        <p:txBody>
          <a:bodyPr/>
          <a:lstStyle/>
          <a:p>
            <a:pPr>
              <a:defRPr/>
            </a:pPr>
            <a:fld id="{42143C88-2893-40B6-9B8C-48F6B5B111B1}" type="slidenum">
              <a:rPr lang="zh-CN" altLang="en-US" smtClean="0"/>
              <a:pPr>
                <a:defRPr/>
              </a:pPr>
              <a:t>52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D60B7-B292-43B9-976F-A7AFFE1ADE53}"/>
              </a:ext>
            </a:extLst>
          </p:cNvPr>
          <p:cNvSpPr>
            <a:spLocks noGrp="1"/>
          </p:cNvSpPr>
          <p:nvPr>
            <p:ph type="title"/>
          </p:nvPr>
        </p:nvSpPr>
        <p:spPr/>
        <p:txBody>
          <a:bodyPr/>
          <a:lstStyle/>
          <a:p>
            <a:r>
              <a:rPr lang="en-US" altLang="zh-CN" dirty="0"/>
              <a:t>MPEG-4</a:t>
            </a:r>
            <a:endParaRPr lang="zh-CN" altLang="en-US" dirty="0"/>
          </a:p>
        </p:txBody>
      </p:sp>
      <p:sp>
        <p:nvSpPr>
          <p:cNvPr id="3" name="内容占位符 2">
            <a:extLst>
              <a:ext uri="{FF2B5EF4-FFF2-40B4-BE49-F238E27FC236}">
                <a16:creationId xmlns:a16="http://schemas.microsoft.com/office/drawing/2014/main" id="{E215B8F1-F979-490B-8505-3070400643AC}"/>
              </a:ext>
            </a:extLst>
          </p:cNvPr>
          <p:cNvSpPr>
            <a:spLocks noGrp="1"/>
          </p:cNvSpPr>
          <p:nvPr>
            <p:ph idx="1"/>
          </p:nvPr>
        </p:nvSpPr>
        <p:spPr/>
        <p:txBody>
          <a:bodyPr/>
          <a:lstStyle/>
          <a:p>
            <a:r>
              <a:rPr lang="en-US" altLang="zh-CN" dirty="0"/>
              <a:t>MPEG-4</a:t>
            </a:r>
            <a:r>
              <a:rPr lang="zh-CN" altLang="en-US" dirty="0"/>
              <a:t>从</a:t>
            </a:r>
            <a:r>
              <a:rPr lang="en-US" altLang="zh-CN" dirty="0"/>
              <a:t>1994</a:t>
            </a:r>
            <a:r>
              <a:rPr lang="zh-CN" altLang="en-US" dirty="0"/>
              <a:t>年开始工作，</a:t>
            </a:r>
            <a:r>
              <a:rPr lang="en-US" altLang="zh-CN" dirty="0"/>
              <a:t>1999</a:t>
            </a:r>
            <a:r>
              <a:rPr lang="zh-CN" altLang="en-US" dirty="0"/>
              <a:t>年发布</a:t>
            </a:r>
            <a:endParaRPr lang="en-US" altLang="zh-CN" dirty="0"/>
          </a:p>
          <a:p>
            <a:pPr lvl="1"/>
            <a:r>
              <a:rPr lang="zh-CN" altLang="en-US" dirty="0"/>
              <a:t>为视听</a:t>
            </a:r>
            <a:r>
              <a:rPr lang="en-US" altLang="zh-CN" dirty="0"/>
              <a:t>(audio-visual)</a:t>
            </a:r>
            <a:r>
              <a:rPr lang="zh-CN" altLang="en-US" dirty="0"/>
              <a:t>数据的编码和交互播放开发算法发和工具</a:t>
            </a:r>
            <a:endParaRPr lang="en-US" altLang="zh-CN" dirty="0"/>
          </a:p>
          <a:p>
            <a:r>
              <a:rPr lang="en-US" altLang="zh-CN" dirty="0"/>
              <a:t>MPEG-4</a:t>
            </a:r>
            <a:r>
              <a:rPr lang="zh-CN" altLang="en-US" dirty="0"/>
              <a:t>是一个数据速率很低的多媒体通信标准</a:t>
            </a:r>
            <a:endParaRPr lang="en-US" altLang="zh-CN" dirty="0"/>
          </a:p>
          <a:p>
            <a:endParaRPr lang="en-US" altLang="zh-CN" dirty="0"/>
          </a:p>
          <a:p>
            <a:r>
              <a:rPr lang="en-US" altLang="zh-CN" dirty="0"/>
              <a:t>MPEG-4</a:t>
            </a:r>
            <a:r>
              <a:rPr lang="zh-CN" altLang="en-US" dirty="0"/>
              <a:t>的目标</a:t>
            </a:r>
            <a:endParaRPr lang="en-US" altLang="zh-CN" dirty="0"/>
          </a:p>
          <a:p>
            <a:pPr lvl="1"/>
            <a:r>
              <a:rPr lang="zh-CN" altLang="en-US" dirty="0"/>
              <a:t>要在异构网络环境下能够高度可靠地工作，并且具有很强的交互功能</a:t>
            </a:r>
            <a:endParaRPr lang="en-US" altLang="zh-CN" dirty="0"/>
          </a:p>
          <a:p>
            <a:pPr lvl="1"/>
            <a:endParaRPr lang="en-US" altLang="zh-CN" dirty="0"/>
          </a:p>
          <a:p>
            <a:pPr marL="457200" lvl="1" indent="0">
              <a:buNone/>
            </a:pPr>
            <a:endParaRPr lang="zh-CN" altLang="en-US" dirty="0"/>
          </a:p>
        </p:txBody>
      </p:sp>
      <p:sp>
        <p:nvSpPr>
          <p:cNvPr id="4" name="灯片编号占位符 3">
            <a:extLst>
              <a:ext uri="{FF2B5EF4-FFF2-40B4-BE49-F238E27FC236}">
                <a16:creationId xmlns:a16="http://schemas.microsoft.com/office/drawing/2014/main" id="{BA58ADEE-BE79-4223-9E31-68065F935A78}"/>
              </a:ext>
            </a:extLst>
          </p:cNvPr>
          <p:cNvSpPr>
            <a:spLocks noGrp="1"/>
          </p:cNvSpPr>
          <p:nvPr>
            <p:ph type="sldNum" sz="quarter" idx="12"/>
          </p:nvPr>
        </p:nvSpPr>
        <p:spPr/>
        <p:txBody>
          <a:bodyPr/>
          <a:lstStyle/>
          <a:p>
            <a:pPr>
              <a:defRPr/>
            </a:pPr>
            <a:fld id="{CC90DC6A-70E6-4473-86B2-B5F841C3144D}" type="slidenum">
              <a:rPr lang="zh-CN" altLang="en-US" smtClean="0"/>
              <a:pPr>
                <a:defRPr/>
              </a:pPr>
              <a:t>53</a:t>
            </a:fld>
            <a:endParaRPr lang="en-US" altLang="zh-CN"/>
          </a:p>
        </p:txBody>
      </p:sp>
      <p:sp>
        <p:nvSpPr>
          <p:cNvPr id="6" name="矩形 5">
            <a:extLst>
              <a:ext uri="{FF2B5EF4-FFF2-40B4-BE49-F238E27FC236}">
                <a16:creationId xmlns:a16="http://schemas.microsoft.com/office/drawing/2014/main" id="{6861A658-32AD-43C7-8DFF-35B6510AF8AB}"/>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40235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E05E1-61C0-412F-A253-A72794ED4919}"/>
              </a:ext>
            </a:extLst>
          </p:cNvPr>
          <p:cNvSpPr>
            <a:spLocks noGrp="1"/>
          </p:cNvSpPr>
          <p:nvPr>
            <p:ph type="title"/>
          </p:nvPr>
        </p:nvSpPr>
        <p:spPr/>
        <p:txBody>
          <a:bodyPr/>
          <a:lstStyle/>
          <a:p>
            <a:r>
              <a:rPr lang="en-US" altLang="zh-CN" dirty="0"/>
              <a:t>MPEG-4</a:t>
            </a:r>
            <a:endParaRPr lang="zh-CN" altLang="en-US" dirty="0"/>
          </a:p>
        </p:txBody>
      </p:sp>
      <p:sp>
        <p:nvSpPr>
          <p:cNvPr id="3" name="内容占位符 2">
            <a:extLst>
              <a:ext uri="{FF2B5EF4-FFF2-40B4-BE49-F238E27FC236}">
                <a16:creationId xmlns:a16="http://schemas.microsoft.com/office/drawing/2014/main" id="{5ED9B32C-F51B-41F9-B43C-46B44C7126E0}"/>
              </a:ext>
            </a:extLst>
          </p:cNvPr>
          <p:cNvSpPr>
            <a:spLocks noGrp="1"/>
          </p:cNvSpPr>
          <p:nvPr>
            <p:ph idx="1"/>
          </p:nvPr>
        </p:nvSpPr>
        <p:spPr/>
        <p:txBody>
          <a:bodyPr/>
          <a:lstStyle/>
          <a:p>
            <a:r>
              <a:rPr lang="en-US" altLang="zh-CN" dirty="0"/>
              <a:t>MPEG-4</a:t>
            </a:r>
            <a:r>
              <a:rPr lang="zh-CN" altLang="en-US" dirty="0"/>
              <a:t>引入了基于对象表达</a:t>
            </a:r>
            <a:r>
              <a:rPr lang="en-US" altLang="zh-CN" dirty="0"/>
              <a:t>(object-based representation)</a:t>
            </a:r>
          </a:p>
          <a:p>
            <a:pPr lvl="1"/>
            <a:r>
              <a:rPr lang="zh-CN" altLang="en-US" dirty="0"/>
              <a:t>用来表达视听对象（</a:t>
            </a:r>
            <a:r>
              <a:rPr lang="en-US" altLang="zh-CN" dirty="0"/>
              <a:t>audio/visual objects, AVO</a:t>
            </a:r>
            <a:r>
              <a:rPr lang="zh-CN" altLang="en-US" dirty="0"/>
              <a:t>）</a:t>
            </a:r>
            <a:endParaRPr lang="en-US" altLang="zh-CN" dirty="0"/>
          </a:p>
          <a:p>
            <a:r>
              <a:rPr lang="en-US" altLang="zh-CN" dirty="0"/>
              <a:t>MPEG-4</a:t>
            </a:r>
            <a:r>
              <a:rPr lang="zh-CN" altLang="en-US" dirty="0"/>
              <a:t>扩充了编码的数据类型</a:t>
            </a:r>
            <a:endParaRPr lang="en-US" altLang="zh-CN" dirty="0"/>
          </a:p>
          <a:p>
            <a:pPr lvl="1"/>
            <a:r>
              <a:rPr lang="zh-CN" altLang="en-US" dirty="0"/>
              <a:t>由自然数据对象扩展到计算机生成的合成数据对象</a:t>
            </a:r>
            <a:endParaRPr lang="en-US" altLang="zh-CN" dirty="0"/>
          </a:p>
          <a:p>
            <a:pPr lvl="1"/>
            <a:r>
              <a:rPr lang="zh-CN" altLang="en-US" dirty="0"/>
              <a:t>采用合成对象</a:t>
            </a:r>
            <a:r>
              <a:rPr lang="en-US" altLang="zh-CN" dirty="0"/>
              <a:t>/</a:t>
            </a:r>
            <a:r>
              <a:rPr lang="zh-CN" altLang="en-US" dirty="0"/>
              <a:t>自然对象混合编码</a:t>
            </a:r>
            <a:r>
              <a:rPr lang="en-US" altLang="zh-CN" dirty="0"/>
              <a:t>(Synthetic/Natural Hybrid Coding, SNHC)</a:t>
            </a:r>
            <a:r>
              <a:rPr lang="zh-CN" altLang="en-US" dirty="0"/>
              <a:t>算法</a:t>
            </a:r>
            <a:endParaRPr lang="en-US" altLang="zh-CN" dirty="0"/>
          </a:p>
          <a:p>
            <a:r>
              <a:rPr lang="zh-CN" altLang="en-US" dirty="0"/>
              <a:t>在实现交互功能和重用对象中引入了组合、合成和编排等重要概念</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2E7333C1-9A80-4BFC-80FC-EA997A5501B0}"/>
              </a:ext>
            </a:extLst>
          </p:cNvPr>
          <p:cNvSpPr>
            <a:spLocks noGrp="1"/>
          </p:cNvSpPr>
          <p:nvPr>
            <p:ph type="sldNum" sz="quarter" idx="12"/>
          </p:nvPr>
        </p:nvSpPr>
        <p:spPr/>
        <p:txBody>
          <a:bodyPr/>
          <a:lstStyle/>
          <a:p>
            <a:pPr>
              <a:defRPr/>
            </a:pPr>
            <a:fld id="{CC90DC6A-70E6-4473-86B2-B5F841C3144D}" type="slidenum">
              <a:rPr lang="zh-CN" altLang="en-US" smtClean="0"/>
              <a:pPr>
                <a:defRPr/>
              </a:pPr>
              <a:t>54</a:t>
            </a:fld>
            <a:endParaRPr lang="en-US" altLang="zh-CN"/>
          </a:p>
        </p:txBody>
      </p:sp>
      <p:sp>
        <p:nvSpPr>
          <p:cNvPr id="5" name="矩形 4">
            <a:extLst>
              <a:ext uri="{FF2B5EF4-FFF2-40B4-BE49-F238E27FC236}">
                <a16:creationId xmlns:a16="http://schemas.microsoft.com/office/drawing/2014/main" id="{4812A336-EF72-4E3A-9D09-B650742DFED8}"/>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3263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00F5013-F7D0-40E6-AC9C-C5970DFEA252}"/>
              </a:ext>
            </a:extLst>
          </p:cNvPr>
          <p:cNvSpPr>
            <a:spLocks noGrp="1"/>
          </p:cNvSpPr>
          <p:nvPr>
            <p:ph type="sldNum" sz="quarter" idx="12"/>
          </p:nvPr>
        </p:nvSpPr>
        <p:spPr/>
        <p:txBody>
          <a:bodyPr/>
          <a:lstStyle/>
          <a:p>
            <a:pPr>
              <a:defRPr/>
            </a:pPr>
            <a:fld id="{4D7738D1-9668-41ED-A679-3E6EC93F7E0A}" type="slidenum">
              <a:rPr lang="zh-CN" altLang="en-US" smtClean="0"/>
              <a:pPr>
                <a:defRPr/>
              </a:pPr>
              <a:t>55</a:t>
            </a:fld>
            <a:endParaRPr lang="en-US" altLang="zh-CN"/>
          </a:p>
        </p:txBody>
      </p:sp>
      <p:pic>
        <p:nvPicPr>
          <p:cNvPr id="64515" name="图片 4">
            <a:extLst>
              <a:ext uri="{FF2B5EF4-FFF2-40B4-BE49-F238E27FC236}">
                <a16:creationId xmlns:a16="http://schemas.microsoft.com/office/drawing/2014/main" id="{FF18FAD1-5576-4C01-BBFF-4C5CEBAC90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4863" y="1227138"/>
            <a:ext cx="83185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矩形 5">
            <a:extLst>
              <a:ext uri="{FF2B5EF4-FFF2-40B4-BE49-F238E27FC236}">
                <a16:creationId xmlns:a16="http://schemas.microsoft.com/office/drawing/2014/main" id="{8037FF19-2DE7-4E34-8DC7-5164E1D28557}"/>
              </a:ext>
            </a:extLst>
          </p:cNvPr>
          <p:cNvSpPr>
            <a:spLocks noChangeArrowheads="1"/>
          </p:cNvSpPr>
          <p:nvPr/>
        </p:nvSpPr>
        <p:spPr bwMode="auto">
          <a:xfrm>
            <a:off x="1371600" y="5868988"/>
            <a:ext cx="6400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CA" altLang="zh-CN" sz="2400">
                <a:latin typeface="Arial" panose="020B0604020202020204" pitchFamily="34" charset="0"/>
              </a:rPr>
              <a:t>MPEG-4</a:t>
            </a:r>
            <a:r>
              <a:rPr lang="zh-CN" altLang="en-US" sz="2400">
                <a:latin typeface="Arial" panose="020B0604020202020204" pitchFamily="34" charset="0"/>
              </a:rPr>
              <a:t>视频的组合和操作</a:t>
            </a:r>
            <a:r>
              <a:rPr lang="en-CA" altLang="zh-CN" sz="2400">
                <a:latin typeface="Arial" panose="020B0604020202020204" pitchFamily="34" charset="0"/>
              </a:rPr>
              <a:t>.</a:t>
            </a:r>
          </a:p>
          <a:p>
            <a:pPr algn="ctr">
              <a:lnSpc>
                <a:spcPct val="100000"/>
              </a:lnSpc>
              <a:spcBef>
                <a:spcPct val="0"/>
              </a:spcBef>
              <a:buFontTx/>
              <a:buNone/>
            </a:pPr>
            <a:r>
              <a:rPr lang="en-CA" altLang="zh-CN" sz="2400">
                <a:latin typeface="Arial" panose="020B0604020202020204" pitchFamily="34" charset="0"/>
              </a:rPr>
              <a:t> (VOP = </a:t>
            </a:r>
            <a:r>
              <a:rPr lang="zh-CN" altLang="en-US" sz="2400">
                <a:latin typeface="Arial" panose="020B0604020202020204" pitchFamily="34" charset="0"/>
              </a:rPr>
              <a:t>视频对象平面</a:t>
            </a:r>
            <a:r>
              <a:rPr lang="en-CA" altLang="zh-CN" sz="2400">
                <a:latin typeface="Arial" panose="020B0604020202020204" pitchFamily="34" charset="0"/>
              </a:rPr>
              <a:t>Video object plane)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7C1957-C014-4DD9-BEB7-E106781A2D41}"/>
              </a:ext>
            </a:extLst>
          </p:cNvPr>
          <p:cNvSpPr>
            <a:spLocks noGrp="1"/>
          </p:cNvSpPr>
          <p:nvPr>
            <p:ph type="title"/>
          </p:nvPr>
        </p:nvSpPr>
        <p:spPr/>
        <p:txBody>
          <a:bodyPr/>
          <a:lstStyle/>
          <a:p>
            <a:r>
              <a:rPr lang="en-US" altLang="zh-CN" dirty="0"/>
              <a:t>MPEG-4</a:t>
            </a:r>
            <a:endParaRPr lang="zh-CN" altLang="en-US" dirty="0"/>
          </a:p>
        </p:txBody>
      </p:sp>
      <p:pic>
        <p:nvPicPr>
          <p:cNvPr id="5" name="内容占位符 4">
            <a:extLst>
              <a:ext uri="{FF2B5EF4-FFF2-40B4-BE49-F238E27FC236}">
                <a16:creationId xmlns:a16="http://schemas.microsoft.com/office/drawing/2014/main" id="{230AB19E-6878-40D2-8F40-696414F8397B}"/>
              </a:ext>
            </a:extLst>
          </p:cNvPr>
          <p:cNvPicPr>
            <a:picLocks noGrp="1" noChangeAspect="1"/>
          </p:cNvPicPr>
          <p:nvPr>
            <p:ph idx="1"/>
          </p:nvPr>
        </p:nvPicPr>
        <p:blipFill>
          <a:blip r:embed="rId2"/>
          <a:stretch>
            <a:fillRect/>
          </a:stretch>
        </p:blipFill>
        <p:spPr>
          <a:xfrm>
            <a:off x="914400" y="2010519"/>
            <a:ext cx="6934200" cy="4345831"/>
          </a:xfrm>
          <a:prstGeom prst="rect">
            <a:avLst/>
          </a:prstGeom>
        </p:spPr>
      </p:pic>
      <p:sp>
        <p:nvSpPr>
          <p:cNvPr id="2" name="灯片编号占位符 1">
            <a:extLst>
              <a:ext uri="{FF2B5EF4-FFF2-40B4-BE49-F238E27FC236}">
                <a16:creationId xmlns:a16="http://schemas.microsoft.com/office/drawing/2014/main" id="{F5F59A8F-4F81-4488-A1AD-72AC7A1F2A95}"/>
              </a:ext>
            </a:extLst>
          </p:cNvPr>
          <p:cNvSpPr>
            <a:spLocks noGrp="1"/>
          </p:cNvSpPr>
          <p:nvPr>
            <p:ph type="sldNum" sz="quarter" idx="12"/>
          </p:nvPr>
        </p:nvSpPr>
        <p:spPr/>
        <p:txBody>
          <a:bodyPr/>
          <a:lstStyle/>
          <a:p>
            <a:pPr>
              <a:defRPr/>
            </a:pPr>
            <a:fld id="{C1F15201-043E-4958-8AD4-0D20A0641F36}" type="slidenum">
              <a:rPr lang="zh-CN" altLang="en-US" smtClean="0"/>
              <a:pPr>
                <a:defRPr/>
              </a:pPr>
              <a:t>56</a:t>
            </a:fld>
            <a:endParaRPr lang="en-US" altLang="zh-CN"/>
          </a:p>
        </p:txBody>
      </p:sp>
      <p:sp>
        <p:nvSpPr>
          <p:cNvPr id="6" name="矩形 5">
            <a:extLst>
              <a:ext uri="{FF2B5EF4-FFF2-40B4-BE49-F238E27FC236}">
                <a16:creationId xmlns:a16="http://schemas.microsoft.com/office/drawing/2014/main" id="{041B04AC-BADF-43D6-B7B8-84BED87999F0}"/>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556305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5830A-E8ED-4005-9759-B3EC3518B078}"/>
              </a:ext>
            </a:extLst>
          </p:cNvPr>
          <p:cNvSpPr>
            <a:spLocks noGrp="1"/>
          </p:cNvSpPr>
          <p:nvPr>
            <p:ph type="title"/>
          </p:nvPr>
        </p:nvSpPr>
        <p:spPr/>
        <p:txBody>
          <a:bodyPr/>
          <a:lstStyle/>
          <a:p>
            <a:r>
              <a:rPr lang="en-US" altLang="zh-CN" dirty="0"/>
              <a:t>MPEG-4</a:t>
            </a:r>
            <a:endParaRPr lang="zh-CN" altLang="en-US" dirty="0"/>
          </a:p>
        </p:txBody>
      </p:sp>
      <p:sp>
        <p:nvSpPr>
          <p:cNvPr id="3" name="内容占位符 2">
            <a:extLst>
              <a:ext uri="{FF2B5EF4-FFF2-40B4-BE49-F238E27FC236}">
                <a16:creationId xmlns:a16="http://schemas.microsoft.com/office/drawing/2014/main" id="{CC98B7A5-43AB-4B42-8A5C-061D946A2661}"/>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57093917-B56B-46E9-ABD0-4BEFC094C9F6}"/>
              </a:ext>
            </a:extLst>
          </p:cNvPr>
          <p:cNvSpPr>
            <a:spLocks noGrp="1"/>
          </p:cNvSpPr>
          <p:nvPr>
            <p:ph type="sldNum" sz="quarter" idx="12"/>
          </p:nvPr>
        </p:nvSpPr>
        <p:spPr/>
        <p:txBody>
          <a:bodyPr/>
          <a:lstStyle/>
          <a:p>
            <a:pPr>
              <a:defRPr/>
            </a:pPr>
            <a:fld id="{CC90DC6A-70E6-4473-86B2-B5F841C3144D}" type="slidenum">
              <a:rPr lang="zh-CN" altLang="en-US" smtClean="0"/>
              <a:pPr>
                <a:defRPr/>
              </a:pPr>
              <a:t>57</a:t>
            </a:fld>
            <a:endParaRPr lang="en-US" altLang="zh-CN"/>
          </a:p>
        </p:txBody>
      </p:sp>
      <p:pic>
        <p:nvPicPr>
          <p:cNvPr id="5" name="图片 4">
            <a:extLst>
              <a:ext uri="{FF2B5EF4-FFF2-40B4-BE49-F238E27FC236}">
                <a16:creationId xmlns:a16="http://schemas.microsoft.com/office/drawing/2014/main" id="{99FC9180-237A-4FE5-A2DB-31CBB8C8DBC5}"/>
              </a:ext>
            </a:extLst>
          </p:cNvPr>
          <p:cNvPicPr>
            <a:picLocks noChangeAspect="1"/>
          </p:cNvPicPr>
          <p:nvPr/>
        </p:nvPicPr>
        <p:blipFill>
          <a:blip r:embed="rId2"/>
          <a:stretch>
            <a:fillRect/>
          </a:stretch>
        </p:blipFill>
        <p:spPr>
          <a:xfrm>
            <a:off x="1471465" y="2286000"/>
            <a:ext cx="6201069" cy="3671900"/>
          </a:xfrm>
          <a:prstGeom prst="rect">
            <a:avLst/>
          </a:prstGeom>
        </p:spPr>
      </p:pic>
    </p:spTree>
    <p:extLst>
      <p:ext uri="{BB962C8B-B14F-4D97-AF65-F5344CB8AC3E}">
        <p14:creationId xmlns:p14="http://schemas.microsoft.com/office/powerpoint/2010/main" val="3087171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26BC7-8799-4E73-A16E-3809923C9D9A}"/>
              </a:ext>
            </a:extLst>
          </p:cNvPr>
          <p:cNvSpPr>
            <a:spLocks noGrp="1"/>
          </p:cNvSpPr>
          <p:nvPr>
            <p:ph type="title"/>
          </p:nvPr>
        </p:nvSpPr>
        <p:spPr/>
        <p:txBody>
          <a:bodyPr/>
          <a:lstStyle/>
          <a:p>
            <a:r>
              <a:rPr lang="en-US" altLang="zh-CN" dirty="0"/>
              <a:t>MPEG-4</a:t>
            </a:r>
            <a:endParaRPr lang="zh-CN" altLang="en-US" dirty="0"/>
          </a:p>
        </p:txBody>
      </p:sp>
      <p:sp>
        <p:nvSpPr>
          <p:cNvPr id="3" name="内容占位符 2">
            <a:extLst>
              <a:ext uri="{FF2B5EF4-FFF2-40B4-BE49-F238E27FC236}">
                <a16:creationId xmlns:a16="http://schemas.microsoft.com/office/drawing/2014/main" id="{BD87D140-C861-45EC-BE67-BE5F18C36246}"/>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32EA5AE7-B4B9-4937-BD75-33514608807D}"/>
              </a:ext>
            </a:extLst>
          </p:cNvPr>
          <p:cNvSpPr>
            <a:spLocks noGrp="1"/>
          </p:cNvSpPr>
          <p:nvPr>
            <p:ph type="sldNum" sz="quarter" idx="12"/>
          </p:nvPr>
        </p:nvSpPr>
        <p:spPr/>
        <p:txBody>
          <a:bodyPr/>
          <a:lstStyle/>
          <a:p>
            <a:pPr>
              <a:defRPr/>
            </a:pPr>
            <a:fld id="{CC90DC6A-70E6-4473-86B2-B5F841C3144D}" type="slidenum">
              <a:rPr lang="zh-CN" altLang="en-US" smtClean="0"/>
              <a:pPr>
                <a:defRPr/>
              </a:pPr>
              <a:t>58</a:t>
            </a:fld>
            <a:endParaRPr lang="en-US" altLang="zh-CN"/>
          </a:p>
        </p:txBody>
      </p:sp>
      <p:pic>
        <p:nvPicPr>
          <p:cNvPr id="5" name="图片 4">
            <a:extLst>
              <a:ext uri="{FF2B5EF4-FFF2-40B4-BE49-F238E27FC236}">
                <a16:creationId xmlns:a16="http://schemas.microsoft.com/office/drawing/2014/main" id="{E9457783-0D56-434F-B4D0-66DC6FB5EB21}"/>
              </a:ext>
            </a:extLst>
          </p:cNvPr>
          <p:cNvPicPr>
            <a:picLocks noChangeAspect="1"/>
          </p:cNvPicPr>
          <p:nvPr/>
        </p:nvPicPr>
        <p:blipFill>
          <a:blip r:embed="rId2"/>
          <a:stretch>
            <a:fillRect/>
          </a:stretch>
        </p:blipFill>
        <p:spPr>
          <a:xfrm>
            <a:off x="1905000" y="2267731"/>
            <a:ext cx="5653008" cy="3828269"/>
          </a:xfrm>
          <a:prstGeom prst="rect">
            <a:avLst/>
          </a:prstGeom>
        </p:spPr>
      </p:pic>
    </p:spTree>
    <p:extLst>
      <p:ext uri="{BB962C8B-B14F-4D97-AF65-F5344CB8AC3E}">
        <p14:creationId xmlns:p14="http://schemas.microsoft.com/office/powerpoint/2010/main" val="3951990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25C2549-1C8B-4CDF-969C-4051DD3803F6}"/>
              </a:ext>
            </a:extLst>
          </p:cNvPr>
          <p:cNvSpPr>
            <a:spLocks noGrp="1"/>
          </p:cNvSpPr>
          <p:nvPr>
            <p:ph type="sldNum" sz="quarter" idx="12"/>
          </p:nvPr>
        </p:nvSpPr>
        <p:spPr/>
        <p:txBody>
          <a:bodyPr/>
          <a:lstStyle/>
          <a:p>
            <a:pPr>
              <a:defRPr/>
            </a:pPr>
            <a:fld id="{E5CC363E-7F52-40B8-9CB9-D7349F98A27A}" type="slidenum">
              <a:rPr lang="zh-CN" altLang="en-US" smtClean="0"/>
              <a:pPr>
                <a:defRPr/>
              </a:pPr>
              <a:t>59</a:t>
            </a:fld>
            <a:endParaRPr lang="en-US" altLang="zh-CN"/>
          </a:p>
        </p:txBody>
      </p:sp>
      <p:pic>
        <p:nvPicPr>
          <p:cNvPr id="65539" name="Picture 5" descr="mpeg4refmod1.png">
            <a:extLst>
              <a:ext uri="{FF2B5EF4-FFF2-40B4-BE49-F238E27FC236}">
                <a16:creationId xmlns:a16="http://schemas.microsoft.com/office/drawing/2014/main" id="{FAB3072D-4596-488C-941F-668029FE13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27138"/>
            <a:ext cx="3852863"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6" descr="mpeg4refmod2.png">
            <a:extLst>
              <a:ext uri="{FF2B5EF4-FFF2-40B4-BE49-F238E27FC236}">
                <a16:creationId xmlns:a16="http://schemas.microsoft.com/office/drawing/2014/main" id="{50DF7A60-B33E-4949-B1AB-995694173C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01750"/>
            <a:ext cx="4510088"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Box 7">
            <a:extLst>
              <a:ext uri="{FF2B5EF4-FFF2-40B4-BE49-F238E27FC236}">
                <a16:creationId xmlns:a16="http://schemas.microsoft.com/office/drawing/2014/main" id="{1B82CA9E-B5BB-404B-9DE6-361B09BC561C}"/>
              </a:ext>
            </a:extLst>
          </p:cNvPr>
          <p:cNvSpPr txBox="1">
            <a:spLocks noChangeArrowheads="1"/>
          </p:cNvSpPr>
          <p:nvPr/>
        </p:nvSpPr>
        <p:spPr bwMode="auto">
          <a:xfrm>
            <a:off x="2024063" y="4824413"/>
            <a:ext cx="47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CA" altLang="zh-CN" sz="2400">
                <a:latin typeface="Trebuchet MS" panose="020B0603020202020204" pitchFamily="34" charset="0"/>
              </a:rPr>
              <a:t>(a)</a:t>
            </a:r>
          </a:p>
        </p:txBody>
      </p:sp>
      <p:sp>
        <p:nvSpPr>
          <p:cNvPr id="65542" name="TextBox 8">
            <a:extLst>
              <a:ext uri="{FF2B5EF4-FFF2-40B4-BE49-F238E27FC236}">
                <a16:creationId xmlns:a16="http://schemas.microsoft.com/office/drawing/2014/main" id="{B837B424-A270-4CFB-BBD6-12168CE67883}"/>
              </a:ext>
            </a:extLst>
          </p:cNvPr>
          <p:cNvSpPr txBox="1">
            <a:spLocks noChangeArrowheads="1"/>
          </p:cNvSpPr>
          <p:nvPr/>
        </p:nvSpPr>
        <p:spPr bwMode="auto">
          <a:xfrm>
            <a:off x="6238875" y="4824413"/>
            <a:ext cx="482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CA" altLang="zh-CN" sz="2400">
                <a:latin typeface="Trebuchet MS" panose="020B0603020202020204" pitchFamily="34" charset="0"/>
              </a:rPr>
              <a:t>(b)</a:t>
            </a:r>
          </a:p>
        </p:txBody>
      </p:sp>
      <p:sp>
        <p:nvSpPr>
          <p:cNvPr id="65543" name="文本框 9">
            <a:extLst>
              <a:ext uri="{FF2B5EF4-FFF2-40B4-BE49-F238E27FC236}">
                <a16:creationId xmlns:a16="http://schemas.microsoft.com/office/drawing/2014/main" id="{447D0117-4347-4F07-8E1D-2C0F8CA7E0AD}"/>
              </a:ext>
            </a:extLst>
          </p:cNvPr>
          <p:cNvSpPr txBox="1">
            <a:spLocks noChangeArrowheads="1"/>
          </p:cNvSpPr>
          <p:nvPr/>
        </p:nvSpPr>
        <p:spPr bwMode="auto">
          <a:xfrm>
            <a:off x="5943600" y="476250"/>
            <a:ext cx="434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600">
                <a:latin typeface="Arial" panose="020B0604020202020204" pitchFamily="34" charset="0"/>
              </a:rPr>
              <a:t>BInary Format for Scenes</a:t>
            </a:r>
          </a:p>
        </p:txBody>
      </p:sp>
      <p:sp>
        <p:nvSpPr>
          <p:cNvPr id="65544" name="矩形 10">
            <a:extLst>
              <a:ext uri="{FF2B5EF4-FFF2-40B4-BE49-F238E27FC236}">
                <a16:creationId xmlns:a16="http://schemas.microsoft.com/office/drawing/2014/main" id="{264B274F-31C6-47B5-BF40-C090569526FD}"/>
              </a:ext>
            </a:extLst>
          </p:cNvPr>
          <p:cNvSpPr>
            <a:spLocks noChangeArrowheads="1"/>
          </p:cNvSpPr>
          <p:nvPr/>
        </p:nvSpPr>
        <p:spPr bwMode="auto">
          <a:xfrm>
            <a:off x="5513388" y="5265738"/>
            <a:ext cx="25955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CA" altLang="zh-CN" sz="2400">
                <a:latin typeface="Arial" panose="020B0604020202020204" pitchFamily="34" charset="0"/>
              </a:rPr>
              <a:t>MPEG-4</a:t>
            </a:r>
            <a:r>
              <a:rPr lang="zh-CN" altLang="en-US" sz="2400">
                <a:latin typeface="Arial" panose="020B0604020202020204" pitchFamily="34" charset="0"/>
              </a:rPr>
              <a:t>参考模型</a:t>
            </a:r>
            <a:endParaRPr lang="en-CA" altLang="zh-CN" sz="2400">
              <a:latin typeface="Arial" panose="020B0604020202020204" pitchFamily="34" charset="0"/>
            </a:endParaRPr>
          </a:p>
        </p:txBody>
      </p:sp>
      <p:sp>
        <p:nvSpPr>
          <p:cNvPr id="65545" name="矩形 11">
            <a:extLst>
              <a:ext uri="{FF2B5EF4-FFF2-40B4-BE49-F238E27FC236}">
                <a16:creationId xmlns:a16="http://schemas.microsoft.com/office/drawing/2014/main" id="{52F176B1-9E27-4988-8361-70E0D0F5D3A5}"/>
              </a:ext>
            </a:extLst>
          </p:cNvPr>
          <p:cNvSpPr>
            <a:spLocks noChangeArrowheads="1"/>
          </p:cNvSpPr>
          <p:nvPr/>
        </p:nvSpPr>
        <p:spPr bwMode="auto">
          <a:xfrm>
            <a:off x="346075" y="5311775"/>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CA" altLang="zh-CN" sz="2400">
                <a:latin typeface="Arial" panose="020B0604020202020204" pitchFamily="34" charset="0"/>
              </a:rPr>
              <a:t>MPEG-1 and 2</a:t>
            </a:r>
            <a:r>
              <a:rPr lang="zh-CN" altLang="en-US" sz="2400">
                <a:latin typeface="Arial" panose="020B0604020202020204" pitchFamily="34" charset="0"/>
              </a:rPr>
              <a:t>参考模型</a:t>
            </a:r>
            <a:r>
              <a:rPr lang="en-CA" altLang="zh-CN" sz="2400">
                <a:latin typeface="Arial" panose="020B0604020202020204" pitchFamily="34" charset="0"/>
              </a:rPr>
              <a:t>(</a:t>
            </a:r>
            <a:r>
              <a:rPr lang="zh-CN" altLang="en-US" sz="2400">
                <a:latin typeface="Arial" panose="020B0604020202020204" pitchFamily="34" charset="0"/>
              </a:rPr>
              <a:t>虚线表示交互，仅</a:t>
            </a:r>
            <a:r>
              <a:rPr lang="en-US" altLang="zh-CN" sz="2400">
                <a:latin typeface="Arial" panose="020B0604020202020204" pitchFamily="34" charset="0"/>
              </a:rPr>
              <a:t>MPEG-2</a:t>
            </a:r>
            <a:r>
              <a:rPr lang="zh-CN" altLang="en-US" sz="2400">
                <a:latin typeface="Arial" panose="020B0604020202020204" pitchFamily="34" charset="0"/>
              </a:rPr>
              <a:t>支持</a:t>
            </a:r>
            <a:r>
              <a:rPr lang="en-CA" altLang="zh-CN" sz="2400">
                <a:latin typeface="Arial" panose="020B0604020202020204" pitchFamily="34" charset="0"/>
              </a:rPr>
              <a:t>)</a:t>
            </a:r>
            <a:endParaRPr lang="en-US" altLang="zh-CN" sz="2400">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DB166-7283-4087-B2BA-259006827E90}"/>
              </a:ext>
            </a:extLst>
          </p:cNvPr>
          <p:cNvSpPr>
            <a:spLocks noGrp="1"/>
          </p:cNvSpPr>
          <p:nvPr>
            <p:ph type="title"/>
          </p:nvPr>
        </p:nvSpPr>
        <p:spPr/>
        <p:txBody>
          <a:bodyPr/>
          <a:lstStyle/>
          <a:p>
            <a:r>
              <a:rPr lang="zh-CN" altLang="en-US" dirty="0"/>
              <a:t>视频编码的标准和历程</a:t>
            </a:r>
          </a:p>
        </p:txBody>
      </p:sp>
      <p:sp>
        <p:nvSpPr>
          <p:cNvPr id="3" name="内容占位符 2">
            <a:extLst>
              <a:ext uri="{FF2B5EF4-FFF2-40B4-BE49-F238E27FC236}">
                <a16:creationId xmlns:a16="http://schemas.microsoft.com/office/drawing/2014/main" id="{078D03AC-0B63-4E64-A20C-DB730B734E8B}"/>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C28608D0-25A3-4E4A-A90C-36A44D4C6789}"/>
              </a:ext>
            </a:extLst>
          </p:cNvPr>
          <p:cNvSpPr>
            <a:spLocks noGrp="1"/>
          </p:cNvSpPr>
          <p:nvPr>
            <p:ph type="sldNum" sz="quarter" idx="12"/>
          </p:nvPr>
        </p:nvSpPr>
        <p:spPr/>
        <p:txBody>
          <a:bodyPr/>
          <a:lstStyle/>
          <a:p>
            <a:pPr>
              <a:defRPr/>
            </a:pPr>
            <a:fld id="{CC90DC6A-70E6-4473-86B2-B5F841C3144D}" type="slidenum">
              <a:rPr lang="zh-CN" altLang="en-US" smtClean="0"/>
              <a:pPr>
                <a:defRPr/>
              </a:pPr>
              <a:t>6</a:t>
            </a:fld>
            <a:endParaRPr lang="en-US" altLang="zh-CN"/>
          </a:p>
        </p:txBody>
      </p:sp>
      <p:pic>
        <p:nvPicPr>
          <p:cNvPr id="5" name="图片 4">
            <a:extLst>
              <a:ext uri="{FF2B5EF4-FFF2-40B4-BE49-F238E27FC236}">
                <a16:creationId xmlns:a16="http://schemas.microsoft.com/office/drawing/2014/main" id="{7C76AEC3-2722-4C3C-80F8-B83032A57A07}"/>
              </a:ext>
            </a:extLst>
          </p:cNvPr>
          <p:cNvPicPr>
            <a:picLocks noChangeAspect="1"/>
          </p:cNvPicPr>
          <p:nvPr/>
        </p:nvPicPr>
        <p:blipFill>
          <a:blip r:embed="rId2"/>
          <a:stretch>
            <a:fillRect/>
          </a:stretch>
        </p:blipFill>
        <p:spPr>
          <a:xfrm>
            <a:off x="1207408" y="1870075"/>
            <a:ext cx="6729183" cy="4182855"/>
          </a:xfrm>
          <a:prstGeom prst="rect">
            <a:avLst/>
          </a:prstGeom>
        </p:spPr>
      </p:pic>
      <p:sp>
        <p:nvSpPr>
          <p:cNvPr id="6" name="矩形 5">
            <a:extLst>
              <a:ext uri="{FF2B5EF4-FFF2-40B4-BE49-F238E27FC236}">
                <a16:creationId xmlns:a16="http://schemas.microsoft.com/office/drawing/2014/main" id="{94E8687A-130D-4E37-986C-A4E6E701B320}"/>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755061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2">
            <a:extLst>
              <a:ext uri="{FF2B5EF4-FFF2-40B4-BE49-F238E27FC236}">
                <a16:creationId xmlns:a16="http://schemas.microsoft.com/office/drawing/2014/main" id="{CDCF2944-AB37-4770-A700-141F89EBACDC}"/>
              </a:ext>
            </a:extLst>
          </p:cNvPr>
          <p:cNvSpPr>
            <a:spLocks noGrp="1"/>
          </p:cNvSpPr>
          <p:nvPr>
            <p:ph type="title"/>
          </p:nvPr>
        </p:nvSpPr>
        <p:spPr/>
        <p:txBody>
          <a:bodyPr/>
          <a:lstStyle/>
          <a:p>
            <a:r>
              <a:rPr lang="en-US" altLang="zh-CN"/>
              <a:t>10.2.3 MPEG-4</a:t>
            </a:r>
          </a:p>
        </p:txBody>
      </p:sp>
      <p:sp>
        <p:nvSpPr>
          <p:cNvPr id="66563" name="内容占位符 3">
            <a:extLst>
              <a:ext uri="{FF2B5EF4-FFF2-40B4-BE49-F238E27FC236}">
                <a16:creationId xmlns:a16="http://schemas.microsoft.com/office/drawing/2014/main" id="{3B134F8F-B9AA-43C3-99CF-9687C9D7736D}"/>
              </a:ext>
            </a:extLst>
          </p:cNvPr>
          <p:cNvSpPr>
            <a:spLocks noGrp="1"/>
          </p:cNvSpPr>
          <p:nvPr>
            <p:ph idx="1"/>
          </p:nvPr>
        </p:nvSpPr>
        <p:spPr/>
        <p:txBody>
          <a:bodyPr/>
          <a:lstStyle/>
          <a:p>
            <a:r>
              <a:rPr lang="en-US" altLang="zh-CN"/>
              <a:t>MPEG-4</a:t>
            </a:r>
            <a:r>
              <a:rPr lang="zh-CN" altLang="en-US"/>
              <a:t>是一种全新的标准：</a:t>
            </a:r>
            <a:endParaRPr lang="en-US" altLang="zh-CN"/>
          </a:p>
          <a:p>
            <a:endParaRPr lang="zh-CN" altLang="en-US"/>
          </a:p>
          <a:p>
            <a:pPr lvl="1"/>
            <a:r>
              <a:rPr lang="zh-CN" altLang="en-US"/>
              <a:t>可以合成媒体对象以创建所需的视听场景</a:t>
            </a:r>
            <a:endParaRPr lang="en-US" altLang="zh-CN"/>
          </a:p>
          <a:p>
            <a:pPr lvl="1"/>
            <a:endParaRPr lang="zh-CN" altLang="en-US"/>
          </a:p>
          <a:p>
            <a:pPr lvl="1"/>
            <a:r>
              <a:rPr lang="zh-CN" altLang="en-US"/>
              <a:t>多路复用和同步媒体数据项的比特流，以保证传输过程中的服务质量（</a:t>
            </a:r>
            <a:r>
              <a:rPr lang="en-US" altLang="zh-CN"/>
              <a:t>QoS</a:t>
            </a:r>
            <a:r>
              <a:rPr lang="zh-CN" altLang="en-US"/>
              <a:t>）</a:t>
            </a:r>
            <a:endParaRPr lang="en-US" altLang="zh-CN"/>
          </a:p>
          <a:p>
            <a:pPr lvl="1"/>
            <a:endParaRPr lang="en-US" altLang="zh-CN"/>
          </a:p>
          <a:p>
            <a:pPr lvl="1"/>
            <a:r>
              <a:rPr lang="zh-CN" altLang="en-US"/>
              <a:t>能在接收端与视听场景进行交互</a:t>
            </a:r>
            <a:r>
              <a:rPr lang="en-US" altLang="zh-CN"/>
              <a:t>—</a:t>
            </a:r>
            <a:r>
              <a:rPr lang="zh-CN" altLang="en-US"/>
              <a:t>为音频和视频压缩提供了高级编码模块和算法工具箱。</a:t>
            </a:r>
          </a:p>
        </p:txBody>
      </p:sp>
      <p:sp>
        <p:nvSpPr>
          <p:cNvPr id="2" name="灯片编号占位符 1">
            <a:extLst>
              <a:ext uri="{FF2B5EF4-FFF2-40B4-BE49-F238E27FC236}">
                <a16:creationId xmlns:a16="http://schemas.microsoft.com/office/drawing/2014/main" id="{9E631B32-36A5-4645-975E-0337BA376783}"/>
              </a:ext>
            </a:extLst>
          </p:cNvPr>
          <p:cNvSpPr>
            <a:spLocks noGrp="1"/>
          </p:cNvSpPr>
          <p:nvPr>
            <p:ph type="sldNum" sz="quarter" idx="12"/>
          </p:nvPr>
        </p:nvSpPr>
        <p:spPr/>
        <p:txBody>
          <a:bodyPr/>
          <a:lstStyle/>
          <a:p>
            <a:pPr>
              <a:defRPr/>
            </a:pPr>
            <a:fld id="{3A6C4271-9A19-4026-8DF8-9F0F56E922E2}" type="slidenum">
              <a:rPr lang="zh-CN" altLang="en-US" smtClean="0"/>
              <a:pPr>
                <a:defRPr/>
              </a:pPr>
              <a:t>60</a:t>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2">
            <a:extLst>
              <a:ext uri="{FF2B5EF4-FFF2-40B4-BE49-F238E27FC236}">
                <a16:creationId xmlns:a16="http://schemas.microsoft.com/office/drawing/2014/main" id="{D0947831-8532-4699-BE8F-6386B1273106}"/>
              </a:ext>
            </a:extLst>
          </p:cNvPr>
          <p:cNvSpPr>
            <a:spLocks noGrp="1"/>
          </p:cNvSpPr>
          <p:nvPr>
            <p:ph type="title"/>
          </p:nvPr>
        </p:nvSpPr>
        <p:spPr/>
        <p:txBody>
          <a:bodyPr/>
          <a:lstStyle/>
          <a:p>
            <a:r>
              <a:rPr lang="en-US" altLang="zh-CN"/>
              <a:t>10.2.3 MPEG-4</a:t>
            </a:r>
          </a:p>
        </p:txBody>
      </p:sp>
      <p:sp>
        <p:nvSpPr>
          <p:cNvPr id="67587" name="内容占位符 3">
            <a:extLst>
              <a:ext uri="{FF2B5EF4-FFF2-40B4-BE49-F238E27FC236}">
                <a16:creationId xmlns:a16="http://schemas.microsoft.com/office/drawing/2014/main" id="{4F73D83D-C57F-4B98-BD6B-D37B4D2FFCDD}"/>
              </a:ext>
            </a:extLst>
          </p:cNvPr>
          <p:cNvSpPr>
            <a:spLocks noGrp="1"/>
          </p:cNvSpPr>
          <p:nvPr>
            <p:ph idx="1"/>
          </p:nvPr>
        </p:nvSpPr>
        <p:spPr/>
        <p:txBody>
          <a:bodyPr/>
          <a:lstStyle/>
          <a:p>
            <a:r>
              <a:rPr lang="en-US" altLang="zh-CN"/>
              <a:t>MPEG-4</a:t>
            </a:r>
            <a:r>
              <a:rPr lang="zh-CN" altLang="en-US"/>
              <a:t>视觉比特流的分层结构与</a:t>
            </a:r>
            <a:r>
              <a:rPr lang="en-US" altLang="zh-CN"/>
              <a:t>MPEG-1</a:t>
            </a:r>
            <a:r>
              <a:rPr lang="zh-CN" altLang="en-US"/>
              <a:t>和</a:t>
            </a:r>
            <a:r>
              <a:rPr lang="en-US" altLang="zh-CN"/>
              <a:t>-2</a:t>
            </a:r>
            <a:r>
              <a:rPr lang="zh-CN" altLang="en-US"/>
              <a:t>的分层结构有很大不同，它是面向视频对象的。</a:t>
            </a:r>
          </a:p>
        </p:txBody>
      </p:sp>
      <p:sp>
        <p:nvSpPr>
          <p:cNvPr id="2" name="灯片编号占位符 1">
            <a:extLst>
              <a:ext uri="{FF2B5EF4-FFF2-40B4-BE49-F238E27FC236}">
                <a16:creationId xmlns:a16="http://schemas.microsoft.com/office/drawing/2014/main" id="{BCED2EB1-C408-4928-A77F-163BACDC434B}"/>
              </a:ext>
            </a:extLst>
          </p:cNvPr>
          <p:cNvSpPr>
            <a:spLocks noGrp="1"/>
          </p:cNvSpPr>
          <p:nvPr>
            <p:ph type="sldNum" sz="quarter" idx="12"/>
          </p:nvPr>
        </p:nvSpPr>
        <p:spPr/>
        <p:txBody>
          <a:bodyPr/>
          <a:lstStyle/>
          <a:p>
            <a:pPr>
              <a:defRPr/>
            </a:pPr>
            <a:fld id="{B84074C6-9045-4E9B-A5B0-C6E3ED59C5F7}" type="slidenum">
              <a:rPr lang="zh-CN" altLang="en-US" smtClean="0"/>
              <a:pPr>
                <a:defRPr/>
              </a:pPr>
              <a:t>61</a:t>
            </a:fld>
            <a:endParaRPr lang="en-US" altLang="zh-CN"/>
          </a:p>
        </p:txBody>
      </p:sp>
      <p:pic>
        <p:nvPicPr>
          <p:cNvPr id="67589" name="图片 4">
            <a:extLst>
              <a:ext uri="{FF2B5EF4-FFF2-40B4-BE49-F238E27FC236}">
                <a16:creationId xmlns:a16="http://schemas.microsoft.com/office/drawing/2014/main" id="{558B120E-FB21-4FC3-96A8-7DDE5CD067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819400"/>
            <a:ext cx="42465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矩形 5">
            <a:extLst>
              <a:ext uri="{FF2B5EF4-FFF2-40B4-BE49-F238E27FC236}">
                <a16:creationId xmlns:a16="http://schemas.microsoft.com/office/drawing/2014/main" id="{52C08314-ACFA-4161-8DF3-128CCD126A02}"/>
              </a:ext>
            </a:extLst>
          </p:cNvPr>
          <p:cNvSpPr>
            <a:spLocks noChangeArrowheads="1"/>
          </p:cNvSpPr>
          <p:nvPr/>
        </p:nvSpPr>
        <p:spPr bwMode="auto">
          <a:xfrm>
            <a:off x="628650" y="5676900"/>
            <a:ext cx="7677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400">
                <a:latin typeface="Arial" panose="020B0604020202020204" pitchFamily="34" charset="0"/>
              </a:rPr>
              <a:t>MPEG-4</a:t>
            </a:r>
            <a:r>
              <a:rPr lang="zh-CN" altLang="en-US" sz="2400">
                <a:latin typeface="Arial" panose="020B0604020202020204" pitchFamily="34" charset="0"/>
              </a:rPr>
              <a:t>视觉比特流中场景的面向视频对象的层次描述</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4">
            <a:extLst>
              <a:ext uri="{FF2B5EF4-FFF2-40B4-BE49-F238E27FC236}">
                <a16:creationId xmlns:a16="http://schemas.microsoft.com/office/drawing/2014/main" id="{054B9AD0-3160-404A-A8E2-D23BC87660A3}"/>
              </a:ext>
            </a:extLst>
          </p:cNvPr>
          <p:cNvSpPr>
            <a:spLocks noGrp="1"/>
          </p:cNvSpPr>
          <p:nvPr>
            <p:ph type="title"/>
          </p:nvPr>
        </p:nvSpPr>
        <p:spPr/>
        <p:txBody>
          <a:bodyPr/>
          <a:lstStyle/>
          <a:p>
            <a:r>
              <a:rPr lang="en-US" altLang="zh-CN"/>
              <a:t>10.2.3 MPEG-4</a:t>
            </a:r>
          </a:p>
        </p:txBody>
      </p:sp>
      <p:sp>
        <p:nvSpPr>
          <p:cNvPr id="68611" name="内容占位符 5">
            <a:extLst>
              <a:ext uri="{FF2B5EF4-FFF2-40B4-BE49-F238E27FC236}">
                <a16:creationId xmlns:a16="http://schemas.microsoft.com/office/drawing/2014/main" id="{80D8515B-4268-472F-A87E-C8A5EA36774B}"/>
              </a:ext>
            </a:extLst>
          </p:cNvPr>
          <p:cNvSpPr>
            <a:spLocks noGrp="1"/>
          </p:cNvSpPr>
          <p:nvPr>
            <p:ph idx="1"/>
          </p:nvPr>
        </p:nvSpPr>
        <p:spPr/>
        <p:txBody>
          <a:bodyPr/>
          <a:lstStyle/>
          <a:p>
            <a:pPr lvl="1"/>
            <a:r>
              <a:rPr lang="zh-CN" altLang="en-US"/>
              <a:t>视频对象序列（</a:t>
            </a:r>
            <a:r>
              <a:rPr lang="en-US" altLang="zh-CN"/>
              <a:t>VS</a:t>
            </a:r>
            <a:r>
              <a:rPr lang="zh-CN" altLang="en-US"/>
              <a:t>）</a:t>
            </a:r>
            <a:r>
              <a:rPr lang="en-US" altLang="zh-CN"/>
              <a:t>-</a:t>
            </a:r>
            <a:r>
              <a:rPr lang="zh-CN" altLang="en-US"/>
              <a:t>提供完整的</a:t>
            </a:r>
            <a:r>
              <a:rPr lang="en-US" altLang="zh-CN"/>
              <a:t>MPEG-4</a:t>
            </a:r>
            <a:r>
              <a:rPr lang="zh-CN" altLang="en-US"/>
              <a:t>视觉场景，可包含</a:t>
            </a:r>
            <a:r>
              <a:rPr lang="en-US" altLang="zh-CN"/>
              <a:t>2D</a:t>
            </a:r>
            <a:r>
              <a:rPr lang="zh-CN" altLang="en-US"/>
              <a:t>或</a:t>
            </a:r>
            <a:r>
              <a:rPr lang="en-US" altLang="zh-CN"/>
              <a:t>3D</a:t>
            </a:r>
            <a:r>
              <a:rPr lang="zh-CN" altLang="en-US"/>
              <a:t>自然或合成对象</a:t>
            </a:r>
          </a:p>
          <a:p>
            <a:pPr lvl="1"/>
            <a:endParaRPr lang="en-US" altLang="zh-CN"/>
          </a:p>
          <a:p>
            <a:pPr lvl="1"/>
            <a:r>
              <a:rPr lang="zh-CN" altLang="en-US"/>
              <a:t>视频对象（</a:t>
            </a:r>
            <a:r>
              <a:rPr lang="en-US" altLang="zh-CN"/>
              <a:t>VO</a:t>
            </a:r>
            <a:r>
              <a:rPr lang="zh-CN" altLang="en-US"/>
              <a:t>）</a:t>
            </a:r>
            <a:r>
              <a:rPr lang="en-US" altLang="zh-CN"/>
              <a:t>-</a:t>
            </a:r>
            <a:r>
              <a:rPr lang="zh-CN" altLang="en-US"/>
              <a:t>场景中的特定对象，可具有任意（非矩形），与场景的一个对象或背景相对应</a:t>
            </a:r>
            <a:endParaRPr lang="en-US" altLang="zh-CN"/>
          </a:p>
          <a:p>
            <a:pPr lvl="1"/>
            <a:endParaRPr lang="zh-CN" altLang="en-US"/>
          </a:p>
          <a:p>
            <a:pPr lvl="1"/>
            <a:r>
              <a:rPr lang="zh-CN" altLang="en-US"/>
              <a:t>视频对象层（</a:t>
            </a:r>
            <a:r>
              <a:rPr lang="en-US" altLang="zh-CN"/>
              <a:t>VOL</a:t>
            </a:r>
            <a:r>
              <a:rPr lang="zh-CN" altLang="en-US"/>
              <a:t>）</a:t>
            </a:r>
            <a:r>
              <a:rPr lang="en-US" altLang="zh-CN"/>
              <a:t>-</a:t>
            </a:r>
            <a:r>
              <a:rPr lang="zh-CN" altLang="en-US"/>
              <a:t>提供了一种支持（多层）可伸缩编码的方法。 一个</a:t>
            </a:r>
            <a:r>
              <a:rPr lang="en-US" altLang="zh-CN"/>
              <a:t>VO</a:t>
            </a:r>
            <a:r>
              <a:rPr lang="zh-CN" altLang="en-US"/>
              <a:t>在可伸缩编码下可以有多个</a:t>
            </a:r>
            <a:r>
              <a:rPr lang="en-US" altLang="zh-CN"/>
              <a:t>VOL</a:t>
            </a:r>
            <a:r>
              <a:rPr lang="zh-CN" altLang="en-US"/>
              <a:t>，或者在不可伸缩编码下可以有一个</a:t>
            </a:r>
            <a:r>
              <a:rPr lang="en-US" altLang="zh-CN"/>
              <a:t>VOL</a:t>
            </a:r>
          </a:p>
          <a:p>
            <a:pPr lvl="1"/>
            <a:endParaRPr lang="zh-CN" altLang="en-US"/>
          </a:p>
          <a:p>
            <a:pPr lvl="1"/>
            <a:r>
              <a:rPr lang="zh-CN" altLang="en-US"/>
              <a:t>视频对象平面组（</a:t>
            </a:r>
            <a:r>
              <a:rPr lang="en-US" altLang="zh-CN"/>
              <a:t>GOV</a:t>
            </a:r>
            <a:r>
              <a:rPr lang="zh-CN" altLang="en-US"/>
              <a:t>）</a:t>
            </a:r>
            <a:r>
              <a:rPr lang="en-US" altLang="zh-CN"/>
              <a:t>-</a:t>
            </a:r>
            <a:r>
              <a:rPr lang="zh-CN" altLang="en-US"/>
              <a:t>将视频对象平面分组（可选）</a:t>
            </a:r>
          </a:p>
          <a:p>
            <a:pPr lvl="1"/>
            <a:r>
              <a:rPr lang="zh-CN" altLang="en-US"/>
              <a:t>视频对象平面（</a:t>
            </a:r>
            <a:r>
              <a:rPr lang="en-US" altLang="zh-CN"/>
              <a:t>VOP</a:t>
            </a:r>
            <a:r>
              <a:rPr lang="zh-CN" altLang="en-US"/>
              <a:t>）</a:t>
            </a:r>
            <a:r>
              <a:rPr lang="en-US" altLang="zh-CN"/>
              <a:t>-</a:t>
            </a:r>
            <a:r>
              <a:rPr lang="zh-CN" altLang="en-US"/>
              <a:t>在特定时刻</a:t>
            </a:r>
            <a:r>
              <a:rPr lang="en-US" altLang="zh-CN"/>
              <a:t>VO</a:t>
            </a:r>
            <a:r>
              <a:rPr lang="zh-CN" altLang="en-US"/>
              <a:t>的快照。</a:t>
            </a:r>
          </a:p>
        </p:txBody>
      </p:sp>
      <p:sp>
        <p:nvSpPr>
          <p:cNvPr id="4" name="灯片编号占位符 3">
            <a:extLst>
              <a:ext uri="{FF2B5EF4-FFF2-40B4-BE49-F238E27FC236}">
                <a16:creationId xmlns:a16="http://schemas.microsoft.com/office/drawing/2014/main" id="{18E7FD36-791B-49C0-BB4B-8B7438BB32B1}"/>
              </a:ext>
            </a:extLst>
          </p:cNvPr>
          <p:cNvSpPr>
            <a:spLocks noGrp="1"/>
          </p:cNvSpPr>
          <p:nvPr>
            <p:ph type="sldNum" sz="quarter" idx="12"/>
          </p:nvPr>
        </p:nvSpPr>
        <p:spPr/>
        <p:txBody>
          <a:bodyPr/>
          <a:lstStyle/>
          <a:p>
            <a:pPr>
              <a:defRPr/>
            </a:pPr>
            <a:fld id="{D28621C0-B8DC-48BB-AB2A-98330EBBB103}" type="slidenum">
              <a:rPr lang="zh-CN" altLang="en-US" smtClean="0"/>
              <a:pPr>
                <a:defRPr/>
              </a:pPr>
              <a:t>62</a:t>
            </a:fld>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6FC380C-5399-4A8A-91AB-4BB282EF2199}"/>
              </a:ext>
            </a:extLst>
          </p:cNvPr>
          <p:cNvSpPr>
            <a:spLocks noGrp="1"/>
          </p:cNvSpPr>
          <p:nvPr>
            <p:ph type="sldNum" sz="quarter" idx="12"/>
          </p:nvPr>
        </p:nvSpPr>
        <p:spPr/>
        <p:txBody>
          <a:bodyPr/>
          <a:lstStyle/>
          <a:p>
            <a:pPr>
              <a:defRPr/>
            </a:pPr>
            <a:fld id="{F3C18F46-E1DE-4F5C-99DC-62E1DE619BE9}" type="slidenum">
              <a:rPr lang="zh-CN" altLang="en-US" smtClean="0"/>
              <a:pPr>
                <a:defRPr/>
              </a:pPr>
              <a:t>63</a:t>
            </a:fld>
            <a:endParaRPr lang="en-US" altLang="zh-CN"/>
          </a:p>
        </p:txBody>
      </p:sp>
      <p:pic>
        <p:nvPicPr>
          <p:cNvPr id="69635" name="Picture 5" descr="mpegcomparison.png">
            <a:extLst>
              <a:ext uri="{FF2B5EF4-FFF2-40B4-BE49-F238E27FC236}">
                <a16:creationId xmlns:a16="http://schemas.microsoft.com/office/drawing/2014/main" id="{C77CDE8A-33E0-4225-9CFA-F9C138E107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
            <a:ext cx="4738688" cy="624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文本框 5">
            <a:extLst>
              <a:ext uri="{FF2B5EF4-FFF2-40B4-BE49-F238E27FC236}">
                <a16:creationId xmlns:a16="http://schemas.microsoft.com/office/drawing/2014/main" id="{81C058C6-3ED1-4D98-95F7-3F5606D912DA}"/>
              </a:ext>
            </a:extLst>
          </p:cNvPr>
          <p:cNvSpPr txBox="1">
            <a:spLocks noChangeArrowheads="1"/>
          </p:cNvSpPr>
          <p:nvPr/>
        </p:nvSpPr>
        <p:spPr bwMode="auto">
          <a:xfrm>
            <a:off x="6019800" y="3886200"/>
            <a:ext cx="2343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基于块的编码</a:t>
            </a:r>
          </a:p>
        </p:txBody>
      </p:sp>
      <p:sp>
        <p:nvSpPr>
          <p:cNvPr id="69637" name="文本框 6">
            <a:extLst>
              <a:ext uri="{FF2B5EF4-FFF2-40B4-BE49-F238E27FC236}">
                <a16:creationId xmlns:a16="http://schemas.microsoft.com/office/drawing/2014/main" id="{AF164A23-BFBD-4851-AE0E-EC3B3A47572B}"/>
              </a:ext>
            </a:extLst>
          </p:cNvPr>
          <p:cNvSpPr txBox="1">
            <a:spLocks noChangeArrowheads="1"/>
          </p:cNvSpPr>
          <p:nvPr/>
        </p:nvSpPr>
        <p:spPr bwMode="auto">
          <a:xfrm>
            <a:off x="6040438" y="5791200"/>
            <a:ext cx="2343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基于对象的编码</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0889E093-1FBA-401D-B640-198EB70A182A}"/>
              </a:ext>
            </a:extLst>
          </p:cNvPr>
          <p:cNvSpPr>
            <a:spLocks noGrp="1"/>
          </p:cNvSpPr>
          <p:nvPr>
            <p:ph type="title"/>
          </p:nvPr>
        </p:nvSpPr>
        <p:spPr/>
        <p:txBody>
          <a:bodyPr/>
          <a:lstStyle/>
          <a:p>
            <a:r>
              <a:rPr lang="zh-CN" altLang="en-US"/>
              <a:t>基于</a:t>
            </a:r>
            <a:r>
              <a:rPr lang="en-US" altLang="zh-CN"/>
              <a:t>VOP</a:t>
            </a:r>
            <a:r>
              <a:rPr lang="zh-CN" altLang="en-US"/>
              <a:t>编码</a:t>
            </a:r>
          </a:p>
        </p:txBody>
      </p:sp>
      <p:sp>
        <p:nvSpPr>
          <p:cNvPr id="70659" name="内容占位符 2">
            <a:extLst>
              <a:ext uri="{FF2B5EF4-FFF2-40B4-BE49-F238E27FC236}">
                <a16:creationId xmlns:a16="http://schemas.microsoft.com/office/drawing/2014/main" id="{FE99AA82-E689-45FD-82BD-63159F260A8E}"/>
              </a:ext>
            </a:extLst>
          </p:cNvPr>
          <p:cNvSpPr>
            <a:spLocks noGrp="1"/>
          </p:cNvSpPr>
          <p:nvPr>
            <p:ph idx="1"/>
          </p:nvPr>
        </p:nvSpPr>
        <p:spPr/>
        <p:txBody>
          <a:bodyPr/>
          <a:lstStyle/>
          <a:p>
            <a:endParaRPr lang="en-US" altLang="zh-CN"/>
          </a:p>
          <a:p>
            <a:endParaRPr lang="en-US" altLang="zh-CN"/>
          </a:p>
          <a:p>
            <a:r>
              <a:rPr lang="zh-CN" altLang="en-US"/>
              <a:t>基于</a:t>
            </a:r>
            <a:r>
              <a:rPr lang="en-US" altLang="zh-CN"/>
              <a:t>MPEG-4 VOP</a:t>
            </a:r>
            <a:r>
              <a:rPr lang="zh-CN" altLang="en-US"/>
              <a:t>的编码亦采用运动补偿技术：</a:t>
            </a:r>
          </a:p>
          <a:p>
            <a:pPr lvl="1"/>
            <a:endParaRPr lang="zh-CN" altLang="en-US"/>
          </a:p>
          <a:p>
            <a:r>
              <a:rPr lang="en-US" altLang="zh-CN"/>
              <a:t>VOP</a:t>
            </a:r>
            <a:r>
              <a:rPr lang="zh-CN" altLang="en-US"/>
              <a:t>的新困难：具有任意形状，除了</a:t>
            </a:r>
            <a:r>
              <a:rPr lang="en-US" altLang="zh-CN"/>
              <a:t>VOP</a:t>
            </a:r>
            <a:r>
              <a:rPr lang="zh-CN" altLang="en-US"/>
              <a:t>的纹理外，还必须对形状信息进行编码。</a:t>
            </a:r>
          </a:p>
        </p:txBody>
      </p:sp>
      <p:sp>
        <p:nvSpPr>
          <p:cNvPr id="4" name="灯片编号占位符 3">
            <a:extLst>
              <a:ext uri="{FF2B5EF4-FFF2-40B4-BE49-F238E27FC236}">
                <a16:creationId xmlns:a16="http://schemas.microsoft.com/office/drawing/2014/main" id="{37FFC57C-C51E-4F71-8222-AA1857AACE00}"/>
              </a:ext>
            </a:extLst>
          </p:cNvPr>
          <p:cNvSpPr>
            <a:spLocks noGrp="1"/>
          </p:cNvSpPr>
          <p:nvPr>
            <p:ph type="sldNum" sz="quarter" idx="12"/>
          </p:nvPr>
        </p:nvSpPr>
        <p:spPr/>
        <p:txBody>
          <a:bodyPr/>
          <a:lstStyle/>
          <a:p>
            <a:pPr>
              <a:defRPr/>
            </a:pPr>
            <a:fld id="{FEC94272-8D35-46E3-B98A-41F6C403113A}" type="slidenum">
              <a:rPr lang="zh-CN" altLang="en-US" smtClean="0"/>
              <a:pPr>
                <a:defRPr/>
              </a:pPr>
              <a:t>64</a:t>
            </a:fld>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257589EB-5171-45EF-814D-AD9069E37791}"/>
              </a:ext>
            </a:extLst>
          </p:cNvPr>
          <p:cNvSpPr>
            <a:spLocks noGrp="1"/>
          </p:cNvSpPr>
          <p:nvPr>
            <p:ph type="title"/>
          </p:nvPr>
        </p:nvSpPr>
        <p:spPr/>
        <p:txBody>
          <a:bodyPr/>
          <a:lstStyle/>
          <a:p>
            <a:pPr fontAlgn="t"/>
            <a:r>
              <a:rPr lang="en-US" altLang="zh-CN"/>
              <a:t>10.2.3 MPEG-4</a:t>
            </a:r>
            <a:r>
              <a:rPr lang="zh-CN" altLang="en-US"/>
              <a:t>的合成对象编码</a:t>
            </a:r>
          </a:p>
        </p:txBody>
      </p:sp>
      <p:sp>
        <p:nvSpPr>
          <p:cNvPr id="71683" name="内容占位符 3">
            <a:extLst>
              <a:ext uri="{FF2B5EF4-FFF2-40B4-BE49-F238E27FC236}">
                <a16:creationId xmlns:a16="http://schemas.microsoft.com/office/drawing/2014/main" id="{26DE7934-54CD-4807-B722-DBA392285BB3}"/>
              </a:ext>
            </a:extLst>
          </p:cNvPr>
          <p:cNvSpPr>
            <a:spLocks noGrp="1"/>
          </p:cNvSpPr>
          <p:nvPr>
            <p:ph idx="1"/>
          </p:nvPr>
        </p:nvSpPr>
        <p:spPr/>
        <p:txBody>
          <a:bodyPr/>
          <a:lstStyle/>
          <a:p>
            <a:r>
              <a:rPr lang="en-US" altLang="zh-CN"/>
              <a:t>2D</a:t>
            </a:r>
            <a:r>
              <a:rPr lang="zh-CN" altLang="en-US"/>
              <a:t>网格对象编码</a:t>
            </a:r>
          </a:p>
        </p:txBody>
      </p:sp>
      <p:sp>
        <p:nvSpPr>
          <p:cNvPr id="3" name="灯片编号占位符 2">
            <a:extLst>
              <a:ext uri="{FF2B5EF4-FFF2-40B4-BE49-F238E27FC236}">
                <a16:creationId xmlns:a16="http://schemas.microsoft.com/office/drawing/2014/main" id="{34100E27-0099-4AA0-BBF9-0B0149867C65}"/>
              </a:ext>
            </a:extLst>
          </p:cNvPr>
          <p:cNvSpPr>
            <a:spLocks noGrp="1"/>
          </p:cNvSpPr>
          <p:nvPr>
            <p:ph type="sldNum" sz="quarter" idx="12"/>
          </p:nvPr>
        </p:nvSpPr>
        <p:spPr/>
        <p:txBody>
          <a:bodyPr/>
          <a:lstStyle/>
          <a:p>
            <a:pPr>
              <a:defRPr/>
            </a:pPr>
            <a:fld id="{4D0138B0-E2BF-47D4-AF66-E44CA474CDF2}" type="slidenum">
              <a:rPr lang="zh-CN" altLang="en-US" smtClean="0"/>
              <a:pPr>
                <a:defRPr/>
              </a:pPr>
              <a:t>65</a:t>
            </a:fld>
            <a:endParaRPr lang="en-US" altLang="zh-CN"/>
          </a:p>
        </p:txBody>
      </p:sp>
      <p:pic>
        <p:nvPicPr>
          <p:cNvPr id="71685" name="Picture 5" descr="mesh-coding.png">
            <a:extLst>
              <a:ext uri="{FF2B5EF4-FFF2-40B4-BE49-F238E27FC236}">
                <a16:creationId xmlns:a16="http://schemas.microsoft.com/office/drawing/2014/main" id="{3A31E7C4-7DDC-4497-8466-6616A2B8BF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667000"/>
            <a:ext cx="714375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矩形 5">
            <a:extLst>
              <a:ext uri="{FF2B5EF4-FFF2-40B4-BE49-F238E27FC236}">
                <a16:creationId xmlns:a16="http://schemas.microsoft.com/office/drawing/2014/main" id="{88920835-1C9E-4E4B-943E-1426A414157D}"/>
              </a:ext>
            </a:extLst>
          </p:cNvPr>
          <p:cNvSpPr>
            <a:spLocks noChangeArrowheads="1"/>
          </p:cNvSpPr>
          <p:nvPr/>
        </p:nvSpPr>
        <p:spPr bwMode="auto">
          <a:xfrm>
            <a:off x="2438400" y="5632450"/>
            <a:ext cx="525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400">
                <a:latin typeface="Arial" panose="020B0604020202020204" pitchFamily="34" charset="0"/>
              </a:rPr>
              <a:t>2D</a:t>
            </a:r>
            <a:r>
              <a:rPr lang="zh-CN" altLang="en-US" sz="2400">
                <a:latin typeface="Arial" panose="020B0604020202020204" pitchFamily="34" charset="0"/>
              </a:rPr>
              <a:t>网格对象平面（</a:t>
            </a:r>
            <a:r>
              <a:rPr lang="en-US" altLang="zh-CN" sz="2400">
                <a:latin typeface="Arial" panose="020B0604020202020204" pitchFamily="34" charset="0"/>
              </a:rPr>
              <a:t>MOP</a:t>
            </a:r>
            <a:r>
              <a:rPr lang="zh-CN" altLang="en-US" sz="2400">
                <a:latin typeface="Arial" panose="020B0604020202020204" pitchFamily="34" charset="0"/>
              </a:rPr>
              <a:t>）编码过程</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4">
            <a:extLst>
              <a:ext uri="{FF2B5EF4-FFF2-40B4-BE49-F238E27FC236}">
                <a16:creationId xmlns:a16="http://schemas.microsoft.com/office/drawing/2014/main" id="{88CA237C-6905-4CE9-8594-5A3106E94DF7}"/>
              </a:ext>
            </a:extLst>
          </p:cNvPr>
          <p:cNvSpPr>
            <a:spLocks noGrp="1"/>
          </p:cNvSpPr>
          <p:nvPr>
            <p:ph type="title"/>
          </p:nvPr>
        </p:nvSpPr>
        <p:spPr/>
        <p:txBody>
          <a:bodyPr/>
          <a:lstStyle/>
          <a:p>
            <a:r>
              <a:rPr lang="en-US" altLang="zh-CN"/>
              <a:t>10.2.3 MPEG-4</a:t>
            </a:r>
            <a:r>
              <a:rPr lang="zh-CN" altLang="en-US"/>
              <a:t>的合成对象编码</a:t>
            </a:r>
          </a:p>
        </p:txBody>
      </p:sp>
      <p:sp>
        <p:nvSpPr>
          <p:cNvPr id="72707" name="内容占位符 5">
            <a:extLst>
              <a:ext uri="{FF2B5EF4-FFF2-40B4-BE49-F238E27FC236}">
                <a16:creationId xmlns:a16="http://schemas.microsoft.com/office/drawing/2014/main" id="{CBFA0162-81B9-4395-83E9-C4FBC9C3AB28}"/>
              </a:ext>
            </a:extLst>
          </p:cNvPr>
          <p:cNvSpPr>
            <a:spLocks noGrp="1"/>
          </p:cNvSpPr>
          <p:nvPr>
            <p:ph idx="1"/>
          </p:nvPr>
        </p:nvSpPr>
        <p:spPr/>
        <p:txBody>
          <a:bodyPr/>
          <a:lstStyle/>
          <a:p>
            <a:r>
              <a:rPr lang="zh-CN" altLang="en-US"/>
              <a:t>基于</a:t>
            </a:r>
            <a:r>
              <a:rPr lang="en-US" altLang="zh-CN"/>
              <a:t>3D</a:t>
            </a:r>
            <a:r>
              <a:rPr lang="zh-CN" altLang="en-US"/>
              <a:t>模型的编码</a:t>
            </a:r>
          </a:p>
          <a:p>
            <a:pPr lvl="1"/>
            <a:endParaRPr lang="en-US" altLang="zh-CN"/>
          </a:p>
          <a:p>
            <a:pPr lvl="1"/>
            <a:r>
              <a:rPr lang="zh-CN" altLang="en-US"/>
              <a:t>由于视频中人脸和身体的频繁出现，</a:t>
            </a:r>
            <a:r>
              <a:rPr lang="en-US" altLang="zh-CN"/>
              <a:t>MPEG-4</a:t>
            </a:r>
            <a:r>
              <a:rPr lang="zh-CN" altLang="en-US"/>
              <a:t>为脸部对象和身体对象定义了特殊的</a:t>
            </a:r>
            <a:r>
              <a:rPr lang="en-US" altLang="zh-CN"/>
              <a:t>3D</a:t>
            </a:r>
            <a:r>
              <a:rPr lang="zh-CN" altLang="en-US"/>
              <a:t>模型。</a:t>
            </a:r>
            <a:endParaRPr lang="en-US" altLang="zh-CN"/>
          </a:p>
          <a:p>
            <a:pPr lvl="1"/>
            <a:endParaRPr lang="zh-CN" altLang="en-US"/>
          </a:p>
          <a:p>
            <a:pPr lvl="1"/>
            <a:r>
              <a:rPr lang="zh-CN" altLang="en-US"/>
              <a:t>这些新视频对象的一些潜在应用包括电话会议，人机界面，游戏和电子商务。</a:t>
            </a:r>
            <a:endParaRPr lang="en-US" altLang="zh-CN"/>
          </a:p>
          <a:p>
            <a:pPr lvl="1"/>
            <a:endParaRPr lang="zh-CN" altLang="en-US"/>
          </a:p>
          <a:p>
            <a:pPr lvl="1"/>
            <a:r>
              <a:rPr lang="en-US" altLang="zh-CN"/>
              <a:t>MPEG-4</a:t>
            </a:r>
            <a:r>
              <a:rPr lang="zh-CN" altLang="en-US"/>
              <a:t>比线框模型更先进，因此在人脸对象或身体对象的表面加纹理或纹理贴图。</a:t>
            </a:r>
          </a:p>
        </p:txBody>
      </p:sp>
      <p:sp>
        <p:nvSpPr>
          <p:cNvPr id="4" name="灯片编号占位符 3">
            <a:extLst>
              <a:ext uri="{FF2B5EF4-FFF2-40B4-BE49-F238E27FC236}">
                <a16:creationId xmlns:a16="http://schemas.microsoft.com/office/drawing/2014/main" id="{71D0F97C-E5E0-43CA-ABD2-79AF0F6DDE25}"/>
              </a:ext>
            </a:extLst>
          </p:cNvPr>
          <p:cNvSpPr>
            <a:spLocks noGrp="1"/>
          </p:cNvSpPr>
          <p:nvPr>
            <p:ph type="sldNum" sz="quarter" idx="12"/>
          </p:nvPr>
        </p:nvSpPr>
        <p:spPr/>
        <p:txBody>
          <a:bodyPr/>
          <a:lstStyle/>
          <a:p>
            <a:pPr>
              <a:defRPr/>
            </a:pPr>
            <a:fld id="{23E15F1C-6284-45B2-AD51-02D5E64C7B7F}" type="slidenum">
              <a:rPr lang="zh-CN" altLang="en-US" smtClean="0"/>
              <a:pPr>
                <a:defRPr/>
              </a:pPr>
              <a:t>66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7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5">
            <a:extLst>
              <a:ext uri="{FF2B5EF4-FFF2-40B4-BE49-F238E27FC236}">
                <a16:creationId xmlns:a16="http://schemas.microsoft.com/office/drawing/2014/main" id="{B5B7F510-6411-42CD-AE2E-267E494E54E7}"/>
              </a:ext>
            </a:extLst>
          </p:cNvPr>
          <p:cNvSpPr>
            <a:spLocks noGrp="1"/>
          </p:cNvSpPr>
          <p:nvPr>
            <p:ph type="title"/>
          </p:nvPr>
        </p:nvSpPr>
        <p:spPr/>
        <p:txBody>
          <a:bodyPr/>
          <a:lstStyle/>
          <a:p>
            <a:r>
              <a:rPr lang="zh-CN" altLang="en-US"/>
              <a:t>人脸对象编码和动画</a:t>
            </a:r>
          </a:p>
        </p:txBody>
      </p:sp>
      <p:sp>
        <p:nvSpPr>
          <p:cNvPr id="4" name="灯片编号占位符 3">
            <a:extLst>
              <a:ext uri="{FF2B5EF4-FFF2-40B4-BE49-F238E27FC236}">
                <a16:creationId xmlns:a16="http://schemas.microsoft.com/office/drawing/2014/main" id="{83108BDA-87D8-41F6-A095-84C7B0D50352}"/>
              </a:ext>
            </a:extLst>
          </p:cNvPr>
          <p:cNvSpPr>
            <a:spLocks noGrp="1"/>
          </p:cNvSpPr>
          <p:nvPr>
            <p:ph type="sldNum" sz="quarter" idx="12"/>
          </p:nvPr>
        </p:nvSpPr>
        <p:spPr/>
        <p:txBody>
          <a:bodyPr/>
          <a:lstStyle/>
          <a:p>
            <a:pPr>
              <a:defRPr/>
            </a:pPr>
            <a:fld id="{21008F95-FD26-45ED-91C1-91360153EC2A}" type="slidenum">
              <a:rPr lang="zh-CN" altLang="en-US" smtClean="0"/>
              <a:pPr>
                <a:defRPr/>
              </a:pPr>
              <a:t>67</a:t>
            </a:fld>
            <a:endParaRPr lang="en-US" altLang="zh-CN"/>
          </a:p>
        </p:txBody>
      </p:sp>
      <p:sp>
        <p:nvSpPr>
          <p:cNvPr id="73732" name="Content Placeholder 2">
            <a:extLst>
              <a:ext uri="{FF2B5EF4-FFF2-40B4-BE49-F238E27FC236}">
                <a16:creationId xmlns:a16="http://schemas.microsoft.com/office/drawing/2014/main" id="{FAAB4740-7BAD-4FE2-A767-FB13EF6332D7}"/>
              </a:ext>
            </a:extLst>
          </p:cNvPr>
          <p:cNvSpPr txBox="1">
            <a:spLocks/>
          </p:cNvSpPr>
          <p:nvPr/>
        </p:nvSpPr>
        <p:spPr bwMode="auto">
          <a:xfrm>
            <a:off x="276225" y="5719763"/>
            <a:ext cx="82296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buFont typeface="Arial" panose="020B0604020202020204" pitchFamily="34" charset="0"/>
              <a:buNone/>
            </a:pPr>
            <a:r>
              <a:rPr lang="zh-CN" altLang="en-US" sz="2000"/>
              <a:t>人脸定义参数（</a:t>
            </a:r>
            <a:r>
              <a:rPr lang="en-US" altLang="zh-CN" sz="2000"/>
              <a:t>FDP</a:t>
            </a:r>
            <a:r>
              <a:rPr lang="zh-CN" altLang="en-US" sz="2000"/>
              <a:t>）特征点</a:t>
            </a:r>
            <a:r>
              <a:rPr lang="en-CA" altLang="zh-CN" sz="2000"/>
              <a:t> (</a:t>
            </a:r>
            <a:r>
              <a:rPr lang="zh-CN" altLang="en-US" sz="2000"/>
              <a:t>牙齿和舌头特征点没有标出</a:t>
            </a:r>
            <a:r>
              <a:rPr lang="en-CA" altLang="zh-CN" sz="2000"/>
              <a:t>)</a:t>
            </a:r>
          </a:p>
        </p:txBody>
      </p:sp>
      <p:pic>
        <p:nvPicPr>
          <p:cNvPr id="73733" name="Picture 5" descr="12f16.png">
            <a:extLst>
              <a:ext uri="{FF2B5EF4-FFF2-40B4-BE49-F238E27FC236}">
                <a16:creationId xmlns:a16="http://schemas.microsoft.com/office/drawing/2014/main" id="{54D8F9F4-F57A-46FB-92C9-FA370BF113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828800"/>
            <a:ext cx="5611813"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矩形 8">
            <a:extLst>
              <a:ext uri="{FF2B5EF4-FFF2-40B4-BE49-F238E27FC236}">
                <a16:creationId xmlns:a16="http://schemas.microsoft.com/office/drawing/2014/main" id="{32E8361A-22C8-469F-915F-63CE9ADE9C67}"/>
              </a:ext>
            </a:extLst>
          </p:cNvPr>
          <p:cNvSpPr>
            <a:spLocks noChangeArrowheads="1"/>
          </p:cNvSpPr>
          <p:nvPr/>
        </p:nvSpPr>
        <p:spPr bwMode="auto">
          <a:xfrm>
            <a:off x="1081088" y="6019800"/>
            <a:ext cx="66913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buFontTx/>
              <a:buNone/>
            </a:pPr>
            <a:r>
              <a:rPr lang="zh-CN" altLang="en-US" sz="2000"/>
              <a:t>可能受动画（</a:t>
            </a:r>
            <a:r>
              <a:rPr lang="en-US" altLang="zh-CN" sz="2000"/>
              <a:t>FAP</a:t>
            </a:r>
            <a:r>
              <a:rPr lang="zh-CN" altLang="en-US" sz="2000"/>
              <a:t>）影响的特征点显示为实心圆，而不受影响的特征点显示为空圆。</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DBD39244-BE90-4D16-8A84-811392E10213}"/>
              </a:ext>
            </a:extLst>
          </p:cNvPr>
          <p:cNvSpPr>
            <a:spLocks noGrp="1"/>
          </p:cNvSpPr>
          <p:nvPr>
            <p:ph type="title"/>
          </p:nvPr>
        </p:nvSpPr>
        <p:spPr/>
        <p:txBody>
          <a:bodyPr/>
          <a:lstStyle/>
          <a:p>
            <a:r>
              <a:rPr lang="zh-CN" altLang="en-US"/>
              <a:t>人脸对象编码和动画</a:t>
            </a:r>
          </a:p>
        </p:txBody>
      </p:sp>
      <p:sp>
        <p:nvSpPr>
          <p:cNvPr id="75779" name="内容占位符 2">
            <a:extLst>
              <a:ext uri="{FF2B5EF4-FFF2-40B4-BE49-F238E27FC236}">
                <a16:creationId xmlns:a16="http://schemas.microsoft.com/office/drawing/2014/main" id="{F09230C2-7FA4-44CE-B0F6-F5339860D2D3}"/>
              </a:ext>
            </a:extLst>
          </p:cNvPr>
          <p:cNvSpPr>
            <a:spLocks noGrp="1"/>
          </p:cNvSpPr>
          <p:nvPr>
            <p:ph idx="1"/>
          </p:nvPr>
        </p:nvSpPr>
        <p:spPr/>
        <p:txBody>
          <a:bodyPr/>
          <a:lstStyle/>
          <a:p>
            <a:pPr lvl="1"/>
            <a:endParaRPr lang="en-US" altLang="zh-CN"/>
          </a:p>
          <a:p>
            <a:pPr lvl="1"/>
            <a:r>
              <a:rPr lang="en-US" altLang="zh-CN"/>
              <a:t>MPEG-4</a:t>
            </a:r>
            <a:r>
              <a:rPr lang="zh-CN" altLang="en-US"/>
              <a:t>采用了由</a:t>
            </a:r>
            <a:r>
              <a:rPr lang="en-US" altLang="zh-CN"/>
              <a:t>VRML Consortium</a:t>
            </a:r>
            <a:r>
              <a:rPr lang="zh-CN" altLang="en-US"/>
              <a:t>开发的通用默认人脸模型。</a:t>
            </a:r>
            <a:endParaRPr lang="en-US" altLang="zh-CN"/>
          </a:p>
          <a:p>
            <a:pPr lvl="1"/>
            <a:endParaRPr lang="zh-CN" altLang="en-US"/>
          </a:p>
          <a:p>
            <a:pPr lvl="1"/>
            <a:r>
              <a:rPr lang="zh-CN" altLang="en-US"/>
              <a:t>可以指定面部动画参数（</a:t>
            </a:r>
            <a:r>
              <a:rPr lang="en-US" altLang="zh-CN"/>
              <a:t>FAP</a:t>
            </a:r>
            <a:r>
              <a:rPr lang="zh-CN" altLang="en-US"/>
              <a:t>）以实现所需的动画</a:t>
            </a:r>
            <a:r>
              <a:rPr lang="en-US" altLang="zh-CN"/>
              <a:t>-</a:t>
            </a:r>
            <a:r>
              <a:rPr lang="zh-CN" altLang="en-US"/>
              <a:t>与最初“中性”人脸的偏差。</a:t>
            </a:r>
          </a:p>
          <a:p>
            <a:pPr lvl="1"/>
            <a:endParaRPr lang="en-US" altLang="zh-CN"/>
          </a:p>
          <a:p>
            <a:pPr lvl="1"/>
            <a:r>
              <a:rPr lang="zh-CN" altLang="en-US"/>
              <a:t>另外，还可以指定人脸定义参数（</a:t>
            </a:r>
            <a:r>
              <a:rPr lang="en-US" altLang="zh-CN"/>
              <a:t>FDP</a:t>
            </a:r>
            <a:r>
              <a:rPr lang="zh-CN" altLang="en-US"/>
              <a:t>）以更好地描述各个人脸。</a:t>
            </a:r>
          </a:p>
        </p:txBody>
      </p:sp>
      <p:sp>
        <p:nvSpPr>
          <p:cNvPr id="4" name="灯片编号占位符 3">
            <a:extLst>
              <a:ext uri="{FF2B5EF4-FFF2-40B4-BE49-F238E27FC236}">
                <a16:creationId xmlns:a16="http://schemas.microsoft.com/office/drawing/2014/main" id="{F820D292-3222-4A28-903F-EC43A620916F}"/>
              </a:ext>
            </a:extLst>
          </p:cNvPr>
          <p:cNvSpPr>
            <a:spLocks noGrp="1"/>
          </p:cNvSpPr>
          <p:nvPr>
            <p:ph type="sldNum" sz="quarter" idx="12"/>
          </p:nvPr>
        </p:nvSpPr>
        <p:spPr/>
        <p:txBody>
          <a:bodyPr/>
          <a:lstStyle/>
          <a:p>
            <a:pPr>
              <a:defRPr/>
            </a:pPr>
            <a:fld id="{94CF8D4C-7B5D-46ED-966A-DE9CA09B7C40}" type="slidenum">
              <a:rPr lang="zh-CN" altLang="en-US" smtClean="0"/>
              <a:pPr>
                <a:defRPr/>
              </a:pPr>
              <a:t>68</a:t>
            </a:fld>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9D7BC554-721C-49C0-9943-B9A1146F5A2F}"/>
              </a:ext>
            </a:extLst>
          </p:cNvPr>
          <p:cNvSpPr>
            <a:spLocks noGrp="1"/>
          </p:cNvSpPr>
          <p:nvPr>
            <p:ph type="title"/>
          </p:nvPr>
        </p:nvSpPr>
        <p:spPr/>
        <p:txBody>
          <a:bodyPr/>
          <a:lstStyle/>
          <a:p>
            <a:r>
              <a:rPr lang="en-US" altLang="zh-CN"/>
              <a:t>10.2.3 MPEG-4</a:t>
            </a:r>
          </a:p>
        </p:txBody>
      </p:sp>
      <p:sp>
        <p:nvSpPr>
          <p:cNvPr id="76803" name="内容占位符 3">
            <a:extLst>
              <a:ext uri="{FF2B5EF4-FFF2-40B4-BE49-F238E27FC236}">
                <a16:creationId xmlns:a16="http://schemas.microsoft.com/office/drawing/2014/main" id="{B41BEC54-9938-4F9A-A37A-1B618CA39A98}"/>
              </a:ext>
            </a:extLst>
          </p:cNvPr>
          <p:cNvSpPr>
            <a:spLocks noGrp="1"/>
          </p:cNvSpPr>
          <p:nvPr>
            <p:ph idx="1"/>
          </p:nvPr>
        </p:nvSpPr>
        <p:spPr/>
        <p:txBody>
          <a:bodyPr/>
          <a:lstStyle/>
          <a:p>
            <a:pPr eaLnBrk="1" hangingPunct="1"/>
            <a:r>
              <a:rPr lang="zh-CN" altLang="en-US"/>
              <a:t>标准由</a:t>
            </a:r>
            <a:r>
              <a:rPr lang="en-US" altLang="zh-CN"/>
              <a:t>23</a:t>
            </a:r>
            <a:r>
              <a:rPr lang="zh-CN" altLang="en-US"/>
              <a:t>个部分组成，其中包括 </a:t>
            </a:r>
            <a:endParaRPr lang="en-US" altLang="zh-CN"/>
          </a:p>
          <a:p>
            <a:pPr lvl="2" eaLnBrk="1" hangingPunct="1"/>
            <a:r>
              <a:rPr lang="en-US" altLang="zh-CN" sz="2400"/>
              <a:t>Part 1 (MPEG-4 System)—</a:t>
            </a:r>
            <a:r>
              <a:rPr lang="zh-CN" altLang="en-US" sz="2400"/>
              <a:t>系统标准，描述视频和声音的同步和复合</a:t>
            </a:r>
            <a:endParaRPr lang="en-US" altLang="zh-CN" sz="2400"/>
          </a:p>
          <a:p>
            <a:pPr lvl="2" eaLnBrk="1" hangingPunct="1"/>
            <a:endParaRPr lang="zh-CN" altLang="en-US" sz="2400"/>
          </a:p>
          <a:p>
            <a:pPr lvl="2" eaLnBrk="1" hangingPunct="1"/>
            <a:r>
              <a:rPr lang="zh-CN" altLang="en-US" sz="2400"/>
              <a:t> </a:t>
            </a:r>
            <a:r>
              <a:rPr lang="en-US" altLang="zh-CN" sz="2400"/>
              <a:t>Part 2 (MPEG-4 Visual)—</a:t>
            </a:r>
            <a:r>
              <a:rPr lang="zh-CN" altLang="en-US" sz="2400"/>
              <a:t>可视对象编码标准，描述自然视频、纹理、合成视频等可视对象的编码和解码</a:t>
            </a:r>
            <a:endParaRPr lang="en-US" altLang="zh-CN" sz="2400"/>
          </a:p>
          <a:p>
            <a:pPr lvl="2" eaLnBrk="1" hangingPunct="1"/>
            <a:endParaRPr lang="zh-CN" altLang="en-US" sz="2400"/>
          </a:p>
          <a:p>
            <a:pPr lvl="2" eaLnBrk="1" hangingPunct="1"/>
            <a:r>
              <a:rPr lang="zh-CN" altLang="en-US" sz="2400"/>
              <a:t> </a:t>
            </a:r>
            <a:r>
              <a:rPr lang="en-US" altLang="zh-CN" sz="2400"/>
              <a:t>Part 3 (MPEG-4 Audio)—</a:t>
            </a:r>
            <a:r>
              <a:rPr lang="zh-CN" altLang="en-US" sz="2400"/>
              <a:t>声音编码标准，描述感知声音数据的编码和解码，包括高级声音编码</a:t>
            </a:r>
            <a:r>
              <a:rPr lang="en-US" altLang="zh-CN" sz="2400"/>
              <a:t>(AAC) </a:t>
            </a:r>
            <a:r>
              <a:rPr lang="zh-CN" altLang="en-US" sz="2400"/>
              <a:t>、话音</a:t>
            </a:r>
            <a:r>
              <a:rPr lang="en-US" altLang="zh-CN" sz="2400"/>
              <a:t>(speech)</a:t>
            </a:r>
            <a:r>
              <a:rPr lang="zh-CN" altLang="en-US" sz="2400"/>
              <a:t>和其他声音</a:t>
            </a:r>
            <a:r>
              <a:rPr lang="en-US" altLang="zh-CN" sz="2400"/>
              <a:t>(audio)</a:t>
            </a:r>
            <a:r>
              <a:rPr lang="zh-CN" altLang="en-US" sz="2400"/>
              <a:t>编码</a:t>
            </a:r>
          </a:p>
          <a:p>
            <a:endParaRPr lang="en-US" altLang="zh-CN"/>
          </a:p>
        </p:txBody>
      </p:sp>
      <p:sp>
        <p:nvSpPr>
          <p:cNvPr id="3" name="灯片编号占位符 2">
            <a:extLst>
              <a:ext uri="{FF2B5EF4-FFF2-40B4-BE49-F238E27FC236}">
                <a16:creationId xmlns:a16="http://schemas.microsoft.com/office/drawing/2014/main" id="{B1420503-002B-413C-A2A9-13B4D559DBBC}"/>
              </a:ext>
            </a:extLst>
          </p:cNvPr>
          <p:cNvSpPr>
            <a:spLocks noGrp="1"/>
          </p:cNvSpPr>
          <p:nvPr>
            <p:ph type="sldNum" sz="quarter" idx="12"/>
          </p:nvPr>
        </p:nvSpPr>
        <p:spPr/>
        <p:txBody>
          <a:bodyPr/>
          <a:lstStyle/>
          <a:p>
            <a:pPr>
              <a:defRPr/>
            </a:pPr>
            <a:fld id="{E2A220E1-2FCD-46EE-859E-1222D3994B78}" type="slidenum">
              <a:rPr lang="zh-CN" altLang="en-US" smtClean="0"/>
              <a:pPr>
                <a:defRPr/>
              </a:pPr>
              <a:t>69</a:t>
            </a:fld>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74851-3145-4A8B-B51D-94CE37B7A0FD}"/>
              </a:ext>
            </a:extLst>
          </p:cNvPr>
          <p:cNvSpPr>
            <a:spLocks noGrp="1"/>
          </p:cNvSpPr>
          <p:nvPr>
            <p:ph type="title"/>
          </p:nvPr>
        </p:nvSpPr>
        <p:spPr/>
        <p:txBody>
          <a:bodyPr/>
          <a:lstStyle/>
          <a:p>
            <a:r>
              <a:rPr lang="zh-CN" altLang="en-US" dirty="0"/>
              <a:t>视频编码的标准和历程</a:t>
            </a:r>
          </a:p>
        </p:txBody>
      </p:sp>
      <p:sp>
        <p:nvSpPr>
          <p:cNvPr id="3" name="内容占位符 2">
            <a:extLst>
              <a:ext uri="{FF2B5EF4-FFF2-40B4-BE49-F238E27FC236}">
                <a16:creationId xmlns:a16="http://schemas.microsoft.com/office/drawing/2014/main" id="{E6C7FD88-4359-466F-90FE-9F1C8FB85F2E}"/>
              </a:ext>
            </a:extLst>
          </p:cNvPr>
          <p:cNvSpPr>
            <a:spLocks noGrp="1"/>
          </p:cNvSpPr>
          <p:nvPr>
            <p:ph idx="1"/>
          </p:nvPr>
        </p:nvSpPr>
        <p:spPr/>
        <p:txBody>
          <a:bodyPr/>
          <a:lstStyle/>
          <a:p>
            <a:r>
              <a:rPr lang="en-US" altLang="zh-CN" dirty="0"/>
              <a:t>MPEG-X</a:t>
            </a:r>
            <a:r>
              <a:rPr lang="zh-CN" altLang="en-US" dirty="0"/>
              <a:t>系列标准</a:t>
            </a:r>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D841CE0C-91B5-4FD2-B831-BC18250ECB62}"/>
              </a:ext>
            </a:extLst>
          </p:cNvPr>
          <p:cNvSpPr>
            <a:spLocks noGrp="1"/>
          </p:cNvSpPr>
          <p:nvPr>
            <p:ph type="sldNum" sz="quarter" idx="12"/>
          </p:nvPr>
        </p:nvSpPr>
        <p:spPr/>
        <p:txBody>
          <a:bodyPr/>
          <a:lstStyle/>
          <a:p>
            <a:pPr>
              <a:defRPr/>
            </a:pPr>
            <a:fld id="{CC90DC6A-70E6-4473-86B2-B5F841C3144D}" type="slidenum">
              <a:rPr lang="zh-CN" altLang="en-US" smtClean="0"/>
              <a:pPr>
                <a:defRPr/>
              </a:pPr>
              <a:t>7</a:t>
            </a:fld>
            <a:endParaRPr lang="en-US" altLang="zh-CN"/>
          </a:p>
        </p:txBody>
      </p:sp>
      <p:sp>
        <p:nvSpPr>
          <p:cNvPr id="5" name="矩形 4">
            <a:extLst>
              <a:ext uri="{FF2B5EF4-FFF2-40B4-BE49-F238E27FC236}">
                <a16:creationId xmlns:a16="http://schemas.microsoft.com/office/drawing/2014/main" id="{A341813D-AA04-4FC6-B8BE-78A997024409}"/>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pic>
        <p:nvPicPr>
          <p:cNvPr id="6" name="图片 5">
            <a:extLst>
              <a:ext uri="{FF2B5EF4-FFF2-40B4-BE49-F238E27FC236}">
                <a16:creationId xmlns:a16="http://schemas.microsoft.com/office/drawing/2014/main" id="{4208BCD5-DBEB-475D-A9E3-CD1696987FFD}"/>
              </a:ext>
            </a:extLst>
          </p:cNvPr>
          <p:cNvPicPr>
            <a:picLocks noChangeAspect="1"/>
          </p:cNvPicPr>
          <p:nvPr/>
        </p:nvPicPr>
        <p:blipFill>
          <a:blip r:embed="rId2"/>
          <a:stretch>
            <a:fillRect/>
          </a:stretch>
        </p:blipFill>
        <p:spPr>
          <a:xfrm>
            <a:off x="232741" y="2819400"/>
            <a:ext cx="8305800" cy="2791328"/>
          </a:xfrm>
          <a:prstGeom prst="rect">
            <a:avLst/>
          </a:prstGeom>
        </p:spPr>
      </p:pic>
    </p:spTree>
    <p:extLst>
      <p:ext uri="{BB962C8B-B14F-4D97-AF65-F5344CB8AC3E}">
        <p14:creationId xmlns:p14="http://schemas.microsoft.com/office/powerpoint/2010/main" val="1774973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E21F2624-B5EE-4BFE-A0EF-A09821A44550}"/>
              </a:ext>
            </a:extLst>
          </p:cNvPr>
          <p:cNvSpPr>
            <a:spLocks noGrp="1"/>
          </p:cNvSpPr>
          <p:nvPr>
            <p:ph type="title"/>
          </p:nvPr>
        </p:nvSpPr>
        <p:spPr/>
        <p:txBody>
          <a:bodyPr/>
          <a:lstStyle/>
          <a:p>
            <a:r>
              <a:rPr lang="en-US" altLang="zh-CN"/>
              <a:t>10.2.3 MPEG-4</a:t>
            </a:r>
          </a:p>
        </p:txBody>
      </p:sp>
      <p:sp>
        <p:nvSpPr>
          <p:cNvPr id="77827" name="内容占位符 2">
            <a:extLst>
              <a:ext uri="{FF2B5EF4-FFF2-40B4-BE49-F238E27FC236}">
                <a16:creationId xmlns:a16="http://schemas.microsoft.com/office/drawing/2014/main" id="{B6970460-E511-4A43-B4A5-88BA8ECA8BA4}"/>
              </a:ext>
            </a:extLst>
          </p:cNvPr>
          <p:cNvSpPr>
            <a:spLocks noGrp="1"/>
          </p:cNvSpPr>
          <p:nvPr>
            <p:ph idx="1"/>
          </p:nvPr>
        </p:nvSpPr>
        <p:spPr/>
        <p:txBody>
          <a:bodyPr/>
          <a:lstStyle/>
          <a:p>
            <a:pPr lvl="2" eaLnBrk="1" hangingPunct="1"/>
            <a:endParaRPr lang="en-US" altLang="zh-CN"/>
          </a:p>
          <a:p>
            <a:pPr lvl="2" eaLnBrk="1" hangingPunct="1"/>
            <a:r>
              <a:rPr lang="en-US" altLang="zh-CN" sz="2400"/>
              <a:t>Part 6 (MPEG-4 DMIF)—Delivery Multimedia Integration Framework</a:t>
            </a:r>
            <a:r>
              <a:rPr lang="zh-CN" altLang="en-US" sz="2400"/>
              <a:t>传送多媒体集成框架</a:t>
            </a:r>
            <a:r>
              <a:rPr lang="en-US" altLang="zh-CN" sz="2400"/>
              <a:t>, </a:t>
            </a:r>
            <a:r>
              <a:rPr lang="zh-CN" altLang="en-US" sz="2400"/>
              <a:t>管理多媒体数据流</a:t>
            </a:r>
            <a:endParaRPr lang="en-US" altLang="zh-CN" sz="2400"/>
          </a:p>
          <a:p>
            <a:pPr lvl="2" eaLnBrk="1" hangingPunct="1"/>
            <a:endParaRPr lang="zh-CN" altLang="en-US" sz="2400"/>
          </a:p>
          <a:p>
            <a:pPr lvl="2" eaLnBrk="1" hangingPunct="1"/>
            <a:r>
              <a:rPr lang="zh-CN" altLang="en-US" sz="2400"/>
              <a:t> </a:t>
            </a:r>
            <a:r>
              <a:rPr lang="en-US" altLang="zh-CN" sz="2400" b="1">
                <a:solidFill>
                  <a:srgbClr val="CC0066"/>
                </a:solidFill>
              </a:rPr>
              <a:t>Part 10 (MPEG-4 AVC)—</a:t>
            </a:r>
            <a:r>
              <a:rPr lang="en-US" altLang="zh-CN" sz="2400"/>
              <a:t>Advanced Video Coding</a:t>
            </a:r>
            <a:r>
              <a:rPr lang="zh-CN" altLang="en-US" sz="2400"/>
              <a:t>高级视频编码，描述视频编码和解码，技术上与</a:t>
            </a:r>
            <a:r>
              <a:rPr lang="en-US" altLang="zh-CN" sz="2400"/>
              <a:t>H.264</a:t>
            </a:r>
            <a:r>
              <a:rPr lang="zh-CN" altLang="en-US" sz="2400"/>
              <a:t>一致。通常写成</a:t>
            </a:r>
            <a:r>
              <a:rPr lang="en-US" altLang="zh-CN" sz="2400"/>
              <a:t>MPEG-4 AVC/H.264</a:t>
            </a:r>
          </a:p>
          <a:p>
            <a:endParaRPr lang="en-US" altLang="zh-CN"/>
          </a:p>
        </p:txBody>
      </p:sp>
      <p:sp>
        <p:nvSpPr>
          <p:cNvPr id="4" name="灯片编号占位符 3">
            <a:extLst>
              <a:ext uri="{FF2B5EF4-FFF2-40B4-BE49-F238E27FC236}">
                <a16:creationId xmlns:a16="http://schemas.microsoft.com/office/drawing/2014/main" id="{3C407888-8AC8-486F-90DC-0AA7C12900F1}"/>
              </a:ext>
            </a:extLst>
          </p:cNvPr>
          <p:cNvSpPr>
            <a:spLocks noGrp="1"/>
          </p:cNvSpPr>
          <p:nvPr>
            <p:ph type="sldNum" sz="quarter" idx="12"/>
          </p:nvPr>
        </p:nvSpPr>
        <p:spPr/>
        <p:txBody>
          <a:bodyPr/>
          <a:lstStyle/>
          <a:p>
            <a:pPr>
              <a:defRPr/>
            </a:pPr>
            <a:fld id="{C0EFF3E6-9F75-40D0-B12E-B608F0A20542}" type="slidenum">
              <a:rPr lang="zh-CN" altLang="en-US" smtClean="0"/>
              <a:pPr>
                <a:defRPr/>
              </a:pPr>
              <a:t>70</a:t>
            </a:fld>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3F91F7BF-99EA-4877-A9E8-CE93C66A3227}"/>
              </a:ext>
            </a:extLst>
          </p:cNvPr>
          <p:cNvSpPr>
            <a:spLocks noGrp="1"/>
          </p:cNvSpPr>
          <p:nvPr>
            <p:ph type="title"/>
          </p:nvPr>
        </p:nvSpPr>
        <p:spPr/>
        <p:txBody>
          <a:bodyPr/>
          <a:lstStyle/>
          <a:p>
            <a:r>
              <a:rPr lang="en-US" altLang="zh-CN"/>
              <a:t>10.2.3 MPEG-4</a:t>
            </a:r>
          </a:p>
        </p:txBody>
      </p:sp>
      <p:sp>
        <p:nvSpPr>
          <p:cNvPr id="3" name="灯片编号占位符 2">
            <a:extLst>
              <a:ext uri="{FF2B5EF4-FFF2-40B4-BE49-F238E27FC236}">
                <a16:creationId xmlns:a16="http://schemas.microsoft.com/office/drawing/2014/main" id="{23841B62-EADD-4CD4-A0DA-20AACC392681}"/>
              </a:ext>
            </a:extLst>
          </p:cNvPr>
          <p:cNvSpPr>
            <a:spLocks noGrp="1"/>
          </p:cNvSpPr>
          <p:nvPr>
            <p:ph type="sldNum" sz="quarter" idx="12"/>
          </p:nvPr>
        </p:nvSpPr>
        <p:spPr/>
        <p:txBody>
          <a:bodyPr/>
          <a:lstStyle/>
          <a:p>
            <a:pPr>
              <a:defRPr/>
            </a:pPr>
            <a:fld id="{3D838C40-1564-4601-8085-9E7830D9CC5A}" type="slidenum">
              <a:rPr lang="zh-CN" altLang="en-US" smtClean="0"/>
              <a:pPr>
                <a:defRPr/>
              </a:pPr>
              <a:t>71</a:t>
            </a:fld>
            <a:endParaRPr lang="en-US" altLang="zh-CN"/>
          </a:p>
        </p:txBody>
      </p:sp>
      <p:graphicFrame>
        <p:nvGraphicFramePr>
          <p:cNvPr id="78852" name="Object 4">
            <a:extLst>
              <a:ext uri="{FF2B5EF4-FFF2-40B4-BE49-F238E27FC236}">
                <a16:creationId xmlns:a16="http://schemas.microsoft.com/office/drawing/2014/main" id="{8122F148-4BB6-4ADB-9297-483BB42F6D6D}"/>
              </a:ext>
            </a:extLst>
          </p:cNvPr>
          <p:cNvGraphicFramePr>
            <a:graphicFrameLocks noChangeAspect="1"/>
          </p:cNvGraphicFramePr>
          <p:nvPr/>
        </p:nvGraphicFramePr>
        <p:xfrm>
          <a:off x="533400" y="2133600"/>
          <a:ext cx="7924800" cy="3089275"/>
        </p:xfrm>
        <a:graphic>
          <a:graphicData uri="http://schemas.openxmlformats.org/presentationml/2006/ole">
            <mc:AlternateContent xmlns:mc="http://schemas.openxmlformats.org/markup-compatibility/2006">
              <mc:Choice xmlns:v="urn:schemas-microsoft-com:vml" Requires="v">
                <p:oleObj spid="_x0000_s3087" name="Visio" r:id="rId3" imgW="5506917" imgH="2144504" progId="Visio.Drawing.11">
                  <p:embed/>
                </p:oleObj>
              </mc:Choice>
              <mc:Fallback>
                <p:oleObj name="Visio" r:id="rId3" imgW="5506917" imgH="2144504" progId="Visio.Drawing.11">
                  <p:embed/>
                  <p:pic>
                    <p:nvPicPr>
                      <p:cNvPr id="78852" name="Object 4">
                        <a:extLst>
                          <a:ext uri="{FF2B5EF4-FFF2-40B4-BE49-F238E27FC236}">
                            <a16:creationId xmlns:a16="http://schemas.microsoft.com/office/drawing/2014/main" id="{8122F148-4BB6-4ADB-9297-483BB42F6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133600"/>
                        <a:ext cx="792480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a:extLst>
              <a:ext uri="{FF2B5EF4-FFF2-40B4-BE49-F238E27FC236}">
                <a16:creationId xmlns:a16="http://schemas.microsoft.com/office/drawing/2014/main" id="{FD5FBFE1-2FD0-492C-930A-0B5CDEE7EED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A977EE3E-1542-4E77-96D5-0DAA642D0826}" type="slidenum">
              <a:rPr lang="en-US" altLang="zh-CN" sz="1400" smtClean="0">
                <a:latin typeface="Tahoma" panose="020B0604030504040204" pitchFamily="34" charset="0"/>
                <a:cs typeface="楷体_GB2312" pitchFamily="49" charset="-122"/>
              </a:rPr>
              <a:pPr>
                <a:lnSpc>
                  <a:spcPct val="100000"/>
                </a:lnSpc>
                <a:spcBef>
                  <a:spcPct val="0"/>
                </a:spcBef>
                <a:buFontTx/>
                <a:buNone/>
              </a:pPr>
              <a:t>72</a:t>
            </a:fld>
            <a:r>
              <a:rPr lang="en-US" altLang="zh-CN" sz="1400">
                <a:latin typeface="Tahoma" panose="020B0604030504040204" pitchFamily="34" charset="0"/>
                <a:cs typeface="楷体_GB2312" pitchFamily="49" charset="-122"/>
              </a:rPr>
              <a:t>/53</a:t>
            </a:r>
          </a:p>
        </p:txBody>
      </p:sp>
      <p:pic>
        <p:nvPicPr>
          <p:cNvPr id="79875" name="图片 6">
            <a:extLst>
              <a:ext uri="{FF2B5EF4-FFF2-40B4-BE49-F238E27FC236}">
                <a16:creationId xmlns:a16="http://schemas.microsoft.com/office/drawing/2014/main" id="{3024868B-FAAB-4AE0-A774-5F7E4D22D6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 y="957263"/>
            <a:ext cx="845026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a:extLst>
              <a:ext uri="{FF2B5EF4-FFF2-40B4-BE49-F238E27FC236}">
                <a16:creationId xmlns:a16="http://schemas.microsoft.com/office/drawing/2014/main" id="{895BAE93-CA20-4252-98FE-D7BF494B82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10621B5C-9A52-499D-8DF8-8ECA54A15B05}" type="slidenum">
              <a:rPr lang="en-US" altLang="zh-CN" sz="1400" smtClean="0">
                <a:latin typeface="Tahoma" panose="020B0604030504040204" pitchFamily="34" charset="0"/>
                <a:cs typeface="楷体_GB2312" pitchFamily="49" charset="-122"/>
              </a:rPr>
              <a:pPr>
                <a:lnSpc>
                  <a:spcPct val="100000"/>
                </a:lnSpc>
                <a:spcBef>
                  <a:spcPct val="0"/>
                </a:spcBef>
                <a:buFontTx/>
                <a:buNone/>
              </a:pPr>
              <a:t>73</a:t>
            </a:fld>
            <a:r>
              <a:rPr lang="en-US" altLang="zh-CN" sz="1400">
                <a:latin typeface="Tahoma" panose="020B0604030504040204" pitchFamily="34" charset="0"/>
                <a:cs typeface="楷体_GB2312" pitchFamily="49" charset="-122"/>
              </a:rPr>
              <a:t>/53</a:t>
            </a:r>
          </a:p>
        </p:txBody>
      </p:sp>
      <p:pic>
        <p:nvPicPr>
          <p:cNvPr id="80899" name="图片 6">
            <a:extLst>
              <a:ext uri="{FF2B5EF4-FFF2-40B4-BE49-F238E27FC236}">
                <a16:creationId xmlns:a16="http://schemas.microsoft.com/office/drawing/2014/main" id="{41AF1B2E-0135-47B2-9503-4A73CFBAD4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43000"/>
            <a:ext cx="807878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7DC8B133-8FC4-47E4-B85B-C2C1246ECBC8}"/>
              </a:ext>
            </a:extLst>
          </p:cNvPr>
          <p:cNvSpPr>
            <a:spLocks noGrp="1"/>
          </p:cNvSpPr>
          <p:nvPr>
            <p:ph type="title"/>
          </p:nvPr>
        </p:nvSpPr>
        <p:spPr/>
        <p:txBody>
          <a:bodyPr/>
          <a:lstStyle/>
          <a:p>
            <a:r>
              <a:rPr lang="zh-CN" altLang="en-US"/>
              <a:t>是否需要更高效的压缩标准？</a:t>
            </a:r>
          </a:p>
        </p:txBody>
      </p:sp>
      <p:sp>
        <p:nvSpPr>
          <p:cNvPr id="81923" name="内容占位符 2">
            <a:extLst>
              <a:ext uri="{FF2B5EF4-FFF2-40B4-BE49-F238E27FC236}">
                <a16:creationId xmlns:a16="http://schemas.microsoft.com/office/drawing/2014/main" id="{959D0C8B-380A-4BD4-A1A5-E41ABB08946A}"/>
              </a:ext>
            </a:extLst>
          </p:cNvPr>
          <p:cNvSpPr>
            <a:spLocks noGrp="1"/>
          </p:cNvSpPr>
          <p:nvPr>
            <p:ph idx="1"/>
          </p:nvPr>
        </p:nvSpPr>
        <p:spPr/>
        <p:txBody>
          <a:bodyPr/>
          <a:lstStyle/>
          <a:p>
            <a:endParaRPr lang="zh-CN" altLang="zh-CN"/>
          </a:p>
        </p:txBody>
      </p:sp>
      <p:sp>
        <p:nvSpPr>
          <p:cNvPr id="4" name="灯片编号占位符 3">
            <a:extLst>
              <a:ext uri="{FF2B5EF4-FFF2-40B4-BE49-F238E27FC236}">
                <a16:creationId xmlns:a16="http://schemas.microsoft.com/office/drawing/2014/main" id="{B55FFF2F-EF28-47A5-8A21-D67AB4EEFC64}"/>
              </a:ext>
            </a:extLst>
          </p:cNvPr>
          <p:cNvSpPr>
            <a:spLocks noGrp="1"/>
          </p:cNvSpPr>
          <p:nvPr>
            <p:ph type="sldNum" sz="quarter" idx="12"/>
          </p:nvPr>
        </p:nvSpPr>
        <p:spPr/>
        <p:txBody>
          <a:bodyPr/>
          <a:lstStyle/>
          <a:p>
            <a:pPr>
              <a:defRPr/>
            </a:pPr>
            <a:fld id="{02EDB196-7D0A-4909-AEC6-F0F694D98FAA}" type="slidenum">
              <a:rPr lang="zh-CN" altLang="en-US" smtClean="0"/>
              <a:pPr>
                <a:defRPr/>
              </a:pPr>
              <a:t>74</a:t>
            </a:fld>
            <a:endParaRPr lang="en-US" altLang="zh-CN"/>
          </a:p>
        </p:txBody>
      </p:sp>
      <p:pic>
        <p:nvPicPr>
          <p:cNvPr id="81925" name="图片 6">
            <a:extLst>
              <a:ext uri="{FF2B5EF4-FFF2-40B4-BE49-F238E27FC236}">
                <a16:creationId xmlns:a16="http://schemas.microsoft.com/office/drawing/2014/main" id="{B0C2FBB1-363D-4464-A890-EC8E9FCEA4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4150" y="3016250"/>
            <a:ext cx="260985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图片 7">
            <a:extLst>
              <a:ext uri="{FF2B5EF4-FFF2-40B4-BE49-F238E27FC236}">
                <a16:creationId xmlns:a16="http://schemas.microsoft.com/office/drawing/2014/main" id="{3FA76AF6-0292-4608-AE8E-AF4AE679DA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323975"/>
            <a:ext cx="1452563"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文本框 8">
            <a:extLst>
              <a:ext uri="{FF2B5EF4-FFF2-40B4-BE49-F238E27FC236}">
                <a16:creationId xmlns:a16="http://schemas.microsoft.com/office/drawing/2014/main" id="{94993947-4DE7-4AFC-B771-5B9B6161842F}"/>
              </a:ext>
            </a:extLst>
          </p:cNvPr>
          <p:cNvSpPr txBox="1">
            <a:spLocks noChangeArrowheads="1"/>
          </p:cNvSpPr>
          <p:nvPr/>
        </p:nvSpPr>
        <p:spPr bwMode="auto">
          <a:xfrm>
            <a:off x="2743200" y="6597650"/>
            <a:ext cx="3962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solidFill>
                  <a:srgbClr val="7F7F7F"/>
                </a:solidFill>
                <a:latin typeface="Arial" panose="020B0604020202020204" pitchFamily="34" charset="0"/>
              </a:rPr>
              <a:t>来自北京大学的马思伟在</a:t>
            </a:r>
            <a:r>
              <a:rPr lang="en-US" altLang="zh-CN" sz="1000">
                <a:solidFill>
                  <a:srgbClr val="7F7F7F"/>
                </a:solidFill>
                <a:latin typeface="Arial" panose="020B0604020202020204" pitchFamily="34" charset="0"/>
              </a:rPr>
              <a:t>LiveVideoStackCon 2018</a:t>
            </a:r>
            <a:r>
              <a:rPr lang="zh-CN" altLang="en-US" sz="1000">
                <a:solidFill>
                  <a:srgbClr val="7F7F7F"/>
                </a:solidFill>
                <a:latin typeface="Arial" panose="020B0604020202020204" pitchFamily="34" charset="0"/>
              </a:rPr>
              <a:t>的演讲</a:t>
            </a:r>
          </a:p>
        </p:txBody>
      </p:sp>
      <p:pic>
        <p:nvPicPr>
          <p:cNvPr id="81928" name="图片 1">
            <a:extLst>
              <a:ext uri="{FF2B5EF4-FFF2-40B4-BE49-F238E27FC236}">
                <a16:creationId xmlns:a16="http://schemas.microsoft.com/office/drawing/2014/main" id="{2A2C0A5B-3E8D-4361-AC05-73D57F2BAE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025" y="1870075"/>
            <a:ext cx="6491288"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CA70AA6F-A775-43B6-9F2B-6F5C4002E741}"/>
              </a:ext>
            </a:extLst>
          </p:cNvPr>
          <p:cNvSpPr>
            <a:spLocks noGrp="1"/>
          </p:cNvSpPr>
          <p:nvPr>
            <p:ph type="title"/>
          </p:nvPr>
        </p:nvSpPr>
        <p:spPr/>
        <p:txBody>
          <a:bodyPr/>
          <a:lstStyle/>
          <a:p>
            <a:r>
              <a:rPr lang="zh-CN" altLang="en-US"/>
              <a:t>多维度视频发展方向</a:t>
            </a:r>
          </a:p>
        </p:txBody>
      </p:sp>
      <p:sp>
        <p:nvSpPr>
          <p:cNvPr id="82947" name="内容占位符 2">
            <a:extLst>
              <a:ext uri="{FF2B5EF4-FFF2-40B4-BE49-F238E27FC236}">
                <a16:creationId xmlns:a16="http://schemas.microsoft.com/office/drawing/2014/main" id="{C944D1A2-BB21-4A55-AF85-FFF8D3BD2F57}"/>
              </a:ext>
            </a:extLst>
          </p:cNvPr>
          <p:cNvSpPr>
            <a:spLocks noGrp="1"/>
          </p:cNvSpPr>
          <p:nvPr>
            <p:ph idx="1"/>
          </p:nvPr>
        </p:nvSpPr>
        <p:spPr/>
        <p:txBody>
          <a:bodyPr/>
          <a:lstStyle/>
          <a:p>
            <a:endParaRPr lang="zh-CN" altLang="zh-CN"/>
          </a:p>
        </p:txBody>
      </p:sp>
      <p:sp>
        <p:nvSpPr>
          <p:cNvPr id="4" name="灯片编号占位符 3">
            <a:extLst>
              <a:ext uri="{FF2B5EF4-FFF2-40B4-BE49-F238E27FC236}">
                <a16:creationId xmlns:a16="http://schemas.microsoft.com/office/drawing/2014/main" id="{8D5DA0CF-DE24-4AC8-B789-F2E19C20C302}"/>
              </a:ext>
            </a:extLst>
          </p:cNvPr>
          <p:cNvSpPr>
            <a:spLocks noGrp="1"/>
          </p:cNvSpPr>
          <p:nvPr>
            <p:ph type="sldNum" sz="quarter" idx="12"/>
          </p:nvPr>
        </p:nvSpPr>
        <p:spPr/>
        <p:txBody>
          <a:bodyPr/>
          <a:lstStyle/>
          <a:p>
            <a:pPr>
              <a:defRPr/>
            </a:pPr>
            <a:fld id="{DE3214BD-35ED-458E-9EE0-0F59233E1DEA}" type="slidenum">
              <a:rPr lang="zh-CN" altLang="en-US" smtClean="0"/>
              <a:pPr>
                <a:defRPr/>
              </a:pPr>
              <a:t>75</a:t>
            </a:fld>
            <a:endParaRPr lang="en-US" altLang="zh-CN"/>
          </a:p>
        </p:txBody>
      </p:sp>
      <p:pic>
        <p:nvPicPr>
          <p:cNvPr id="82949" name="图片 4">
            <a:extLst>
              <a:ext uri="{FF2B5EF4-FFF2-40B4-BE49-F238E27FC236}">
                <a16:creationId xmlns:a16="http://schemas.microsoft.com/office/drawing/2014/main" id="{D21945B6-BC6E-4E56-8B09-DE386E4C48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89125"/>
            <a:ext cx="9177338"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文本框 5">
            <a:extLst>
              <a:ext uri="{FF2B5EF4-FFF2-40B4-BE49-F238E27FC236}">
                <a16:creationId xmlns:a16="http://schemas.microsoft.com/office/drawing/2014/main" id="{B895614C-42A5-428F-ADE1-C6A44DAE9EA1}"/>
              </a:ext>
            </a:extLst>
          </p:cNvPr>
          <p:cNvSpPr txBox="1">
            <a:spLocks noChangeArrowheads="1"/>
          </p:cNvSpPr>
          <p:nvPr/>
        </p:nvSpPr>
        <p:spPr bwMode="auto">
          <a:xfrm>
            <a:off x="2743200" y="6597650"/>
            <a:ext cx="3962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solidFill>
                  <a:srgbClr val="7F7F7F"/>
                </a:solidFill>
                <a:latin typeface="Arial" panose="020B0604020202020204" pitchFamily="34" charset="0"/>
              </a:rPr>
              <a:t>来自北京大学的马思伟在</a:t>
            </a:r>
            <a:r>
              <a:rPr lang="en-US" altLang="zh-CN" sz="1000">
                <a:solidFill>
                  <a:srgbClr val="7F7F7F"/>
                </a:solidFill>
                <a:latin typeface="Arial" panose="020B0604020202020204" pitchFamily="34" charset="0"/>
              </a:rPr>
              <a:t>LiveVideoStackCon 2018</a:t>
            </a:r>
            <a:r>
              <a:rPr lang="zh-CN" altLang="en-US" sz="1000">
                <a:solidFill>
                  <a:srgbClr val="7F7F7F"/>
                </a:solidFill>
                <a:latin typeface="Arial" panose="020B0604020202020204" pitchFamily="34" charset="0"/>
              </a:rPr>
              <a:t>的演讲</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13CE2B-4A10-46B2-B05E-0226642F2AB7}"/>
              </a:ext>
            </a:extLst>
          </p:cNvPr>
          <p:cNvSpPr>
            <a:spLocks noGrp="1"/>
          </p:cNvSpPr>
          <p:nvPr>
            <p:ph type="title"/>
          </p:nvPr>
        </p:nvSpPr>
        <p:spPr/>
        <p:txBody>
          <a:bodyPr/>
          <a:lstStyle/>
          <a:p>
            <a:r>
              <a:rPr lang="en-US" altLang="zh-CN" dirty="0"/>
              <a:t>10.2.4 </a:t>
            </a:r>
            <a:r>
              <a:rPr lang="zh-CN" altLang="en-US" dirty="0"/>
              <a:t>为什么需要</a:t>
            </a:r>
            <a:r>
              <a:rPr lang="en-US" altLang="zh-CN" dirty="0"/>
              <a:t>MPEG-7</a:t>
            </a:r>
            <a:r>
              <a:rPr lang="zh-CN" altLang="en-US" dirty="0"/>
              <a:t>？</a:t>
            </a:r>
          </a:p>
        </p:txBody>
      </p:sp>
      <p:sp>
        <p:nvSpPr>
          <p:cNvPr id="3" name="内容占位符 2">
            <a:extLst>
              <a:ext uri="{FF2B5EF4-FFF2-40B4-BE49-F238E27FC236}">
                <a16:creationId xmlns:a16="http://schemas.microsoft.com/office/drawing/2014/main" id="{1ADE7763-1FEE-416A-8B33-235E525077B6}"/>
              </a:ext>
            </a:extLst>
          </p:cNvPr>
          <p:cNvSpPr>
            <a:spLocks noGrp="1"/>
          </p:cNvSpPr>
          <p:nvPr>
            <p:ph idx="1"/>
          </p:nvPr>
        </p:nvSpPr>
        <p:spPr/>
        <p:txBody>
          <a:bodyPr/>
          <a:lstStyle/>
          <a:p>
            <a:r>
              <a:rPr lang="zh-CN" altLang="en-US" dirty="0"/>
              <a:t>数字音视频信息急剧增加</a:t>
            </a:r>
            <a:endParaRPr lang="en-US" altLang="zh-CN" dirty="0"/>
          </a:p>
          <a:p>
            <a:pPr lvl="1"/>
            <a:r>
              <a:rPr lang="zh-CN" altLang="en-US" dirty="0"/>
              <a:t>越来越多的可用数据</a:t>
            </a:r>
            <a:endParaRPr lang="en-US" altLang="zh-CN" dirty="0"/>
          </a:p>
          <a:p>
            <a:pPr lvl="1"/>
            <a:r>
              <a:rPr lang="zh-CN" altLang="en-US" dirty="0"/>
              <a:t>格式、种类越来与多</a:t>
            </a:r>
            <a:endParaRPr lang="en-US" altLang="zh-CN" dirty="0"/>
          </a:p>
          <a:p>
            <a:r>
              <a:rPr lang="zh-CN" altLang="en-US" dirty="0"/>
              <a:t>使用数字音视频信息</a:t>
            </a:r>
            <a:endParaRPr lang="en-US" altLang="zh-CN" dirty="0"/>
          </a:p>
          <a:p>
            <a:pPr lvl="1"/>
            <a:r>
              <a:rPr lang="zh-CN" altLang="en-US" dirty="0"/>
              <a:t>内容描述</a:t>
            </a:r>
            <a:endParaRPr lang="en-US" altLang="zh-CN" dirty="0"/>
          </a:p>
          <a:p>
            <a:pPr lvl="1"/>
            <a:r>
              <a:rPr lang="zh-CN" altLang="en-US" dirty="0"/>
              <a:t>快速搜索</a:t>
            </a:r>
            <a:endParaRPr lang="en-US" altLang="zh-CN" dirty="0"/>
          </a:p>
        </p:txBody>
      </p:sp>
      <p:sp>
        <p:nvSpPr>
          <p:cNvPr id="4" name="灯片编号占位符 3">
            <a:extLst>
              <a:ext uri="{FF2B5EF4-FFF2-40B4-BE49-F238E27FC236}">
                <a16:creationId xmlns:a16="http://schemas.microsoft.com/office/drawing/2014/main" id="{916741A2-9752-4F21-8B47-1905B75BB936}"/>
              </a:ext>
            </a:extLst>
          </p:cNvPr>
          <p:cNvSpPr>
            <a:spLocks noGrp="1"/>
          </p:cNvSpPr>
          <p:nvPr>
            <p:ph type="sldNum" sz="quarter" idx="12"/>
          </p:nvPr>
        </p:nvSpPr>
        <p:spPr/>
        <p:txBody>
          <a:bodyPr/>
          <a:lstStyle/>
          <a:p>
            <a:pPr>
              <a:defRPr/>
            </a:pPr>
            <a:fld id="{CC90DC6A-70E6-4473-86B2-B5F841C3144D}" type="slidenum">
              <a:rPr lang="zh-CN" altLang="en-US" smtClean="0"/>
              <a:pPr>
                <a:defRPr/>
              </a:pPr>
              <a:t>76</a:t>
            </a:fld>
            <a:endParaRPr lang="en-US" altLang="zh-CN"/>
          </a:p>
        </p:txBody>
      </p:sp>
      <p:pic>
        <p:nvPicPr>
          <p:cNvPr id="5" name="图片 4">
            <a:extLst>
              <a:ext uri="{FF2B5EF4-FFF2-40B4-BE49-F238E27FC236}">
                <a16:creationId xmlns:a16="http://schemas.microsoft.com/office/drawing/2014/main" id="{6B85A9F5-C16F-4CB2-A093-700640A24EEE}"/>
              </a:ext>
            </a:extLst>
          </p:cNvPr>
          <p:cNvPicPr>
            <a:picLocks noChangeAspect="1"/>
          </p:cNvPicPr>
          <p:nvPr/>
        </p:nvPicPr>
        <p:blipFill>
          <a:blip r:embed="rId2"/>
          <a:stretch>
            <a:fillRect/>
          </a:stretch>
        </p:blipFill>
        <p:spPr>
          <a:xfrm>
            <a:off x="5052987" y="4191000"/>
            <a:ext cx="2933721" cy="2243154"/>
          </a:xfrm>
          <a:prstGeom prst="rect">
            <a:avLst/>
          </a:prstGeom>
        </p:spPr>
      </p:pic>
      <p:pic>
        <p:nvPicPr>
          <p:cNvPr id="6" name="图片 5">
            <a:extLst>
              <a:ext uri="{FF2B5EF4-FFF2-40B4-BE49-F238E27FC236}">
                <a16:creationId xmlns:a16="http://schemas.microsoft.com/office/drawing/2014/main" id="{4B86AD7F-2E1B-41CB-96A8-A1C84D6FA29B}"/>
              </a:ext>
            </a:extLst>
          </p:cNvPr>
          <p:cNvPicPr>
            <a:picLocks noChangeAspect="1"/>
          </p:cNvPicPr>
          <p:nvPr/>
        </p:nvPicPr>
        <p:blipFill>
          <a:blip r:embed="rId3"/>
          <a:stretch>
            <a:fillRect/>
          </a:stretch>
        </p:blipFill>
        <p:spPr>
          <a:xfrm>
            <a:off x="1109637" y="4457702"/>
            <a:ext cx="3462363" cy="1709750"/>
          </a:xfrm>
          <a:prstGeom prst="rect">
            <a:avLst/>
          </a:prstGeom>
        </p:spPr>
      </p:pic>
      <p:sp>
        <p:nvSpPr>
          <p:cNvPr id="7" name="矩形 6">
            <a:extLst>
              <a:ext uri="{FF2B5EF4-FFF2-40B4-BE49-F238E27FC236}">
                <a16:creationId xmlns:a16="http://schemas.microsoft.com/office/drawing/2014/main" id="{FBE196FA-416B-477F-AF0B-345AD6023A21}"/>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458502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ED93A-E231-4531-87CD-F5DCC4425684}"/>
              </a:ext>
            </a:extLst>
          </p:cNvPr>
          <p:cNvSpPr>
            <a:spLocks noGrp="1"/>
          </p:cNvSpPr>
          <p:nvPr>
            <p:ph type="title"/>
          </p:nvPr>
        </p:nvSpPr>
        <p:spPr/>
        <p:txBody>
          <a:bodyPr/>
          <a:lstStyle/>
          <a:p>
            <a:r>
              <a:rPr lang="zh-CN" altLang="en-US" dirty="0"/>
              <a:t>基于内容的多媒体提取</a:t>
            </a:r>
          </a:p>
        </p:txBody>
      </p:sp>
      <p:sp>
        <p:nvSpPr>
          <p:cNvPr id="3" name="内容占位符 2">
            <a:extLst>
              <a:ext uri="{FF2B5EF4-FFF2-40B4-BE49-F238E27FC236}">
                <a16:creationId xmlns:a16="http://schemas.microsoft.com/office/drawing/2014/main" id="{EF6C0EAA-FEC7-411E-8942-D69D48C880D9}"/>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2D3E59F-E1AB-4B8D-A806-77766A4E4046}"/>
              </a:ext>
            </a:extLst>
          </p:cNvPr>
          <p:cNvSpPr>
            <a:spLocks noGrp="1"/>
          </p:cNvSpPr>
          <p:nvPr>
            <p:ph type="sldNum" sz="quarter" idx="12"/>
          </p:nvPr>
        </p:nvSpPr>
        <p:spPr/>
        <p:txBody>
          <a:bodyPr/>
          <a:lstStyle/>
          <a:p>
            <a:pPr>
              <a:defRPr/>
            </a:pPr>
            <a:fld id="{CC90DC6A-70E6-4473-86B2-B5F841C3144D}" type="slidenum">
              <a:rPr lang="zh-CN" altLang="en-US" smtClean="0"/>
              <a:pPr>
                <a:defRPr/>
              </a:pPr>
              <a:t>77</a:t>
            </a:fld>
            <a:endParaRPr lang="en-US" altLang="zh-CN"/>
          </a:p>
        </p:txBody>
      </p:sp>
      <p:pic>
        <p:nvPicPr>
          <p:cNvPr id="5" name="图片 4">
            <a:extLst>
              <a:ext uri="{FF2B5EF4-FFF2-40B4-BE49-F238E27FC236}">
                <a16:creationId xmlns:a16="http://schemas.microsoft.com/office/drawing/2014/main" id="{62931992-6A7A-4B80-B1D0-83FC1FD367AA}"/>
              </a:ext>
            </a:extLst>
          </p:cNvPr>
          <p:cNvPicPr>
            <a:picLocks noChangeAspect="1"/>
          </p:cNvPicPr>
          <p:nvPr/>
        </p:nvPicPr>
        <p:blipFill>
          <a:blip r:embed="rId2"/>
          <a:stretch>
            <a:fillRect/>
          </a:stretch>
        </p:blipFill>
        <p:spPr>
          <a:xfrm>
            <a:off x="1295400" y="1906518"/>
            <a:ext cx="6824821" cy="3960882"/>
          </a:xfrm>
          <a:prstGeom prst="rect">
            <a:avLst/>
          </a:prstGeom>
        </p:spPr>
      </p:pic>
      <p:sp>
        <p:nvSpPr>
          <p:cNvPr id="6" name="矩形 5">
            <a:extLst>
              <a:ext uri="{FF2B5EF4-FFF2-40B4-BE49-F238E27FC236}">
                <a16:creationId xmlns:a16="http://schemas.microsoft.com/office/drawing/2014/main" id="{E7403F38-C984-405D-BD9C-224E943F8357}"/>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572024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879EF-28CB-455A-AF81-D459511AFBEE}"/>
              </a:ext>
            </a:extLst>
          </p:cNvPr>
          <p:cNvSpPr>
            <a:spLocks noGrp="1"/>
          </p:cNvSpPr>
          <p:nvPr>
            <p:ph type="title"/>
          </p:nvPr>
        </p:nvSpPr>
        <p:spPr/>
        <p:txBody>
          <a:bodyPr/>
          <a:lstStyle/>
          <a:p>
            <a:r>
              <a:rPr lang="en-US" altLang="zh-CN" dirty="0"/>
              <a:t>MPEG-7</a:t>
            </a:r>
            <a:r>
              <a:rPr lang="zh-CN" altLang="en-US" dirty="0"/>
              <a:t>目标</a:t>
            </a:r>
          </a:p>
        </p:txBody>
      </p:sp>
      <p:sp>
        <p:nvSpPr>
          <p:cNvPr id="3" name="内容占位符 2">
            <a:extLst>
              <a:ext uri="{FF2B5EF4-FFF2-40B4-BE49-F238E27FC236}">
                <a16:creationId xmlns:a16="http://schemas.microsoft.com/office/drawing/2014/main" id="{6C8C58D3-EBF4-4A5A-9DAF-FBA7C35844DB}"/>
              </a:ext>
            </a:extLst>
          </p:cNvPr>
          <p:cNvSpPr>
            <a:spLocks noGrp="1"/>
          </p:cNvSpPr>
          <p:nvPr>
            <p:ph idx="1"/>
          </p:nvPr>
        </p:nvSpPr>
        <p:spPr/>
        <p:txBody>
          <a:bodyPr/>
          <a:lstStyle/>
          <a:p>
            <a:r>
              <a:rPr lang="zh-CN" altLang="en-US" dirty="0"/>
              <a:t>将各种音视频信息基于内容的描述标准化</a:t>
            </a:r>
            <a:endParaRPr lang="en-US" altLang="zh-CN" dirty="0"/>
          </a:p>
          <a:p>
            <a:pPr lvl="1"/>
            <a:r>
              <a:rPr lang="zh-CN" altLang="en-US" dirty="0"/>
              <a:t>可以进行高速、有效的信息搜索、过滤和识别</a:t>
            </a:r>
            <a:endParaRPr lang="en-US" altLang="zh-CN" dirty="0"/>
          </a:p>
          <a:p>
            <a:pPr lvl="1"/>
            <a:r>
              <a:rPr lang="zh-CN" altLang="en-US" dirty="0"/>
              <a:t>从各个层面描述内容</a:t>
            </a:r>
            <a:endParaRPr lang="en-US" altLang="zh-CN" dirty="0"/>
          </a:p>
          <a:p>
            <a:pPr lvl="2"/>
            <a:r>
              <a:rPr lang="zh-CN" altLang="en-US" dirty="0"/>
              <a:t>低级特征、结构、语义、模型、专辑、创作等</a:t>
            </a:r>
            <a:endParaRPr lang="en-US" altLang="zh-CN" dirty="0"/>
          </a:p>
          <a:p>
            <a:pPr lvl="2"/>
            <a:endParaRPr lang="en-US" altLang="zh-CN" dirty="0"/>
          </a:p>
          <a:p>
            <a:pPr marL="228600" lvl="2">
              <a:spcBef>
                <a:spcPts val="1000"/>
              </a:spcBef>
              <a:buFont typeface="Wingdings" panose="05000000000000000000" pitchFamily="2" charset="2"/>
              <a:buChar char="§"/>
            </a:pPr>
            <a:r>
              <a:rPr lang="zh-CN" altLang="en-US" sz="2800" dirty="0"/>
              <a:t>音视频数据包括</a:t>
            </a:r>
            <a:endParaRPr lang="en-US" altLang="zh-CN" sz="2800" dirty="0"/>
          </a:p>
          <a:p>
            <a:pPr lvl="1"/>
            <a:r>
              <a:rPr lang="zh-CN" altLang="en-US" dirty="0"/>
              <a:t>音频、语音</a:t>
            </a:r>
            <a:endParaRPr lang="en-US" altLang="zh-CN" dirty="0"/>
          </a:p>
          <a:p>
            <a:pPr lvl="1"/>
            <a:r>
              <a:rPr lang="zh-CN" altLang="en-US" dirty="0"/>
              <a:t>运动视频、静态图像，图形、</a:t>
            </a:r>
            <a:r>
              <a:rPr lang="en-US" altLang="zh-CN" dirty="0"/>
              <a:t>3D</a:t>
            </a:r>
            <a:r>
              <a:rPr lang="zh-CN" altLang="en-US" dirty="0"/>
              <a:t>模型</a:t>
            </a:r>
            <a:endParaRPr lang="en-US" altLang="zh-CN" dirty="0"/>
          </a:p>
          <a:p>
            <a:pPr lvl="1"/>
            <a:r>
              <a:rPr lang="zh-CN" altLang="en-US" dirty="0"/>
              <a:t>和合成信息（如何组合这些元素）</a:t>
            </a:r>
            <a:endParaRPr lang="en-US" altLang="zh-CN" dirty="0"/>
          </a:p>
          <a:p>
            <a:pPr lvl="2"/>
            <a:endParaRPr lang="zh-CN" altLang="en-US" dirty="0"/>
          </a:p>
        </p:txBody>
      </p:sp>
      <p:sp>
        <p:nvSpPr>
          <p:cNvPr id="4" name="灯片编号占位符 3">
            <a:extLst>
              <a:ext uri="{FF2B5EF4-FFF2-40B4-BE49-F238E27FC236}">
                <a16:creationId xmlns:a16="http://schemas.microsoft.com/office/drawing/2014/main" id="{F8F5A509-F92C-4D99-8EB4-D1A597342FCC}"/>
              </a:ext>
            </a:extLst>
          </p:cNvPr>
          <p:cNvSpPr>
            <a:spLocks noGrp="1"/>
          </p:cNvSpPr>
          <p:nvPr>
            <p:ph type="sldNum" sz="quarter" idx="12"/>
          </p:nvPr>
        </p:nvSpPr>
        <p:spPr/>
        <p:txBody>
          <a:bodyPr/>
          <a:lstStyle/>
          <a:p>
            <a:pPr>
              <a:defRPr/>
            </a:pPr>
            <a:fld id="{CC90DC6A-70E6-4473-86B2-B5F841C3144D}" type="slidenum">
              <a:rPr lang="zh-CN" altLang="en-US" smtClean="0"/>
              <a:pPr>
                <a:defRPr/>
              </a:pPr>
              <a:t>78</a:t>
            </a:fld>
            <a:endParaRPr lang="en-US" altLang="zh-CN"/>
          </a:p>
        </p:txBody>
      </p:sp>
    </p:spTree>
    <p:extLst>
      <p:ext uri="{BB962C8B-B14F-4D97-AF65-F5344CB8AC3E}">
        <p14:creationId xmlns:p14="http://schemas.microsoft.com/office/powerpoint/2010/main" val="13683134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4">
            <a:extLst>
              <a:ext uri="{FF2B5EF4-FFF2-40B4-BE49-F238E27FC236}">
                <a16:creationId xmlns:a16="http://schemas.microsoft.com/office/drawing/2014/main" id="{421748A8-DDA8-4093-B63E-007D89FB2983}"/>
              </a:ext>
            </a:extLst>
          </p:cNvPr>
          <p:cNvSpPr>
            <a:spLocks noGrp="1"/>
          </p:cNvSpPr>
          <p:nvPr>
            <p:ph type="title"/>
          </p:nvPr>
        </p:nvSpPr>
        <p:spPr/>
        <p:txBody>
          <a:bodyPr/>
          <a:lstStyle/>
          <a:p>
            <a:r>
              <a:rPr lang="en-US" altLang="zh-CN" dirty="0"/>
              <a:t>10.2.4 MPEG-7</a:t>
            </a:r>
          </a:p>
        </p:txBody>
      </p:sp>
      <p:sp>
        <p:nvSpPr>
          <p:cNvPr id="83971" name="内容占位符 5">
            <a:extLst>
              <a:ext uri="{FF2B5EF4-FFF2-40B4-BE49-F238E27FC236}">
                <a16:creationId xmlns:a16="http://schemas.microsoft.com/office/drawing/2014/main" id="{567B5C52-81A7-49A4-B4F4-B74AAA54D4C1}"/>
              </a:ext>
            </a:extLst>
          </p:cNvPr>
          <p:cNvSpPr>
            <a:spLocks noGrp="1"/>
          </p:cNvSpPr>
          <p:nvPr>
            <p:ph idx="1"/>
          </p:nvPr>
        </p:nvSpPr>
        <p:spPr/>
        <p:txBody>
          <a:bodyPr/>
          <a:lstStyle/>
          <a:p>
            <a:r>
              <a:rPr lang="zh-CN" altLang="en-US"/>
              <a:t>主要目的是满足数字图书馆等应用中基于视听内容的检索（或视听对象检索）的需求。</a:t>
            </a:r>
            <a:endParaRPr lang="en-US" altLang="zh-CN"/>
          </a:p>
          <a:p>
            <a:endParaRPr lang="en-US" altLang="zh-CN"/>
          </a:p>
          <a:p>
            <a:r>
              <a:rPr lang="en-US" altLang="zh-CN"/>
              <a:t>MPEG-7</a:t>
            </a:r>
            <a:r>
              <a:rPr lang="zh-CN" altLang="en-US"/>
              <a:t>标准：</a:t>
            </a:r>
            <a:r>
              <a:rPr lang="en-US" altLang="zh-CN"/>
              <a:t>ISO / IEC15938</a:t>
            </a:r>
            <a:r>
              <a:rPr lang="zh-CN" altLang="en-US"/>
              <a:t>，标准名</a:t>
            </a:r>
            <a:r>
              <a:rPr lang="en-US" altLang="zh-CN"/>
              <a:t>Information Technology – Multimedia Content Description Interface,</a:t>
            </a:r>
            <a:r>
              <a:rPr lang="zh-CN" altLang="en-US"/>
              <a:t>多媒体内容描述接口，</a:t>
            </a:r>
            <a:r>
              <a:rPr lang="en-US" altLang="zh-CN"/>
              <a:t>2001</a:t>
            </a:r>
            <a:r>
              <a:rPr lang="zh-CN" altLang="en-US"/>
              <a:t>年成为国际标准。</a:t>
            </a:r>
            <a:endParaRPr lang="en-US" altLang="zh-CN"/>
          </a:p>
          <a:p>
            <a:endParaRPr lang="en-US" altLang="zh-CN"/>
          </a:p>
          <a:p>
            <a:endParaRPr lang="en-US" altLang="zh-CN"/>
          </a:p>
          <a:p>
            <a:endParaRPr lang="en-US" altLang="zh-CN"/>
          </a:p>
        </p:txBody>
      </p:sp>
      <p:sp>
        <p:nvSpPr>
          <p:cNvPr id="4" name="灯片编号占位符 3">
            <a:extLst>
              <a:ext uri="{FF2B5EF4-FFF2-40B4-BE49-F238E27FC236}">
                <a16:creationId xmlns:a16="http://schemas.microsoft.com/office/drawing/2014/main" id="{8503F187-A476-4BD4-8A45-35773130EFAD}"/>
              </a:ext>
            </a:extLst>
          </p:cNvPr>
          <p:cNvSpPr>
            <a:spLocks noGrp="1"/>
          </p:cNvSpPr>
          <p:nvPr>
            <p:ph type="sldNum" sz="quarter" idx="12"/>
          </p:nvPr>
        </p:nvSpPr>
        <p:spPr/>
        <p:txBody>
          <a:bodyPr/>
          <a:lstStyle/>
          <a:p>
            <a:pPr>
              <a:defRPr/>
            </a:pPr>
            <a:fld id="{2500FBC0-714A-4869-977A-961044F58829}" type="slidenum">
              <a:rPr lang="zh-CN" altLang="en-US" smtClean="0"/>
              <a:pPr>
                <a:defRPr/>
              </a:pPr>
              <a:t>79</a:t>
            </a:fld>
            <a:endParaRPr lang="en-US" altLang="zh-CN"/>
          </a:p>
        </p:txBody>
      </p:sp>
      <p:sp>
        <p:nvSpPr>
          <p:cNvPr id="7" name="矩形 6">
            <a:extLst>
              <a:ext uri="{FF2B5EF4-FFF2-40B4-BE49-F238E27FC236}">
                <a16:creationId xmlns:a16="http://schemas.microsoft.com/office/drawing/2014/main" id="{2D997A99-FE8A-4FD8-92D4-ABD7CA533B46}"/>
              </a:ext>
            </a:extLst>
          </p:cNvPr>
          <p:cNvSpPr>
            <a:spLocks noChangeArrowheads="1"/>
          </p:cNvSpPr>
          <p:nvPr/>
        </p:nvSpPr>
        <p:spPr bwMode="auto">
          <a:xfrm>
            <a:off x="1905000" y="5257800"/>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1" eaLnBrk="1" hangingPunct="1">
              <a:lnSpc>
                <a:spcPct val="100000"/>
              </a:lnSpc>
              <a:spcBef>
                <a:spcPct val="0"/>
              </a:spcBef>
              <a:buFont typeface="Wingdings" panose="05000000000000000000" pitchFamily="2" charset="2"/>
              <a:buNone/>
            </a:pPr>
            <a:r>
              <a:rPr lang="zh-CN" altLang="en-US" b="1">
                <a:solidFill>
                  <a:srgbClr val="CC0066"/>
                </a:solidFill>
                <a:latin typeface="Arial" panose="020B0604020202020204" pitchFamily="34" charset="0"/>
              </a:rPr>
              <a:t>注意</a:t>
            </a:r>
            <a:r>
              <a:rPr lang="zh-CN" altLang="en-US">
                <a:latin typeface="Arial" panose="020B0604020202020204" pitchFamily="34" charset="0"/>
              </a:rPr>
              <a:t>：</a:t>
            </a:r>
            <a:r>
              <a:rPr lang="en-US" altLang="zh-CN">
                <a:latin typeface="Arial" panose="020B0604020202020204" pitchFamily="34" charset="0"/>
              </a:rPr>
              <a:t>MPEG-7</a:t>
            </a:r>
            <a:r>
              <a:rPr lang="zh-CN" altLang="en-US">
                <a:latin typeface="Arial" panose="020B0604020202020204" pitchFamily="34" charset="0"/>
              </a:rPr>
              <a:t>不是视听数据压缩标准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4E22C-7162-48ED-8DDF-F8BCCD52A193}"/>
              </a:ext>
            </a:extLst>
          </p:cNvPr>
          <p:cNvSpPr>
            <a:spLocks noGrp="1"/>
          </p:cNvSpPr>
          <p:nvPr>
            <p:ph type="title"/>
          </p:nvPr>
        </p:nvSpPr>
        <p:spPr/>
        <p:txBody>
          <a:bodyPr/>
          <a:lstStyle/>
          <a:p>
            <a:r>
              <a:rPr lang="zh-CN" altLang="en-US" dirty="0"/>
              <a:t>视频编码的标准和历程</a:t>
            </a:r>
          </a:p>
        </p:txBody>
      </p:sp>
      <p:sp>
        <p:nvSpPr>
          <p:cNvPr id="3" name="内容占位符 2">
            <a:extLst>
              <a:ext uri="{FF2B5EF4-FFF2-40B4-BE49-F238E27FC236}">
                <a16:creationId xmlns:a16="http://schemas.microsoft.com/office/drawing/2014/main" id="{44B87FF6-9E8B-444B-AB80-07F880CF3C61}"/>
              </a:ext>
            </a:extLst>
          </p:cNvPr>
          <p:cNvSpPr>
            <a:spLocks noGrp="1"/>
          </p:cNvSpPr>
          <p:nvPr>
            <p:ph idx="1"/>
          </p:nvPr>
        </p:nvSpPr>
        <p:spPr/>
        <p:txBody>
          <a:bodyPr/>
          <a:lstStyle/>
          <a:p>
            <a:r>
              <a:rPr lang="en-US" altLang="zh-CN" dirty="0"/>
              <a:t>H.26X</a:t>
            </a:r>
            <a:r>
              <a:rPr lang="zh-CN" altLang="en-US" dirty="0"/>
              <a:t>系列标准</a:t>
            </a:r>
          </a:p>
        </p:txBody>
      </p:sp>
      <p:sp>
        <p:nvSpPr>
          <p:cNvPr id="4" name="灯片编号占位符 3">
            <a:extLst>
              <a:ext uri="{FF2B5EF4-FFF2-40B4-BE49-F238E27FC236}">
                <a16:creationId xmlns:a16="http://schemas.microsoft.com/office/drawing/2014/main" id="{23A94AA5-85B4-4B79-9325-D1B3B50FAB36}"/>
              </a:ext>
            </a:extLst>
          </p:cNvPr>
          <p:cNvSpPr>
            <a:spLocks noGrp="1"/>
          </p:cNvSpPr>
          <p:nvPr>
            <p:ph type="sldNum" sz="quarter" idx="12"/>
          </p:nvPr>
        </p:nvSpPr>
        <p:spPr/>
        <p:txBody>
          <a:bodyPr/>
          <a:lstStyle/>
          <a:p>
            <a:pPr>
              <a:defRPr/>
            </a:pPr>
            <a:fld id="{CC90DC6A-70E6-4473-86B2-B5F841C3144D}" type="slidenum">
              <a:rPr lang="zh-CN" altLang="en-US" smtClean="0"/>
              <a:pPr>
                <a:defRPr/>
              </a:pPr>
              <a:t>8</a:t>
            </a:fld>
            <a:endParaRPr lang="en-US" altLang="zh-CN"/>
          </a:p>
        </p:txBody>
      </p:sp>
      <p:sp>
        <p:nvSpPr>
          <p:cNvPr id="5" name="矩形 4">
            <a:extLst>
              <a:ext uri="{FF2B5EF4-FFF2-40B4-BE49-F238E27FC236}">
                <a16:creationId xmlns:a16="http://schemas.microsoft.com/office/drawing/2014/main" id="{C6DA9058-42B2-4F80-B318-41E4F7B7B84A}"/>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pic>
        <p:nvPicPr>
          <p:cNvPr id="6" name="图片 5">
            <a:extLst>
              <a:ext uri="{FF2B5EF4-FFF2-40B4-BE49-F238E27FC236}">
                <a16:creationId xmlns:a16="http://schemas.microsoft.com/office/drawing/2014/main" id="{F1B75EE4-AE21-4BA3-B10D-8DD4A949A104}"/>
              </a:ext>
            </a:extLst>
          </p:cNvPr>
          <p:cNvPicPr>
            <a:picLocks noChangeAspect="1"/>
          </p:cNvPicPr>
          <p:nvPr/>
        </p:nvPicPr>
        <p:blipFill>
          <a:blip r:embed="rId2"/>
          <a:stretch>
            <a:fillRect/>
          </a:stretch>
        </p:blipFill>
        <p:spPr>
          <a:xfrm>
            <a:off x="377550" y="2514600"/>
            <a:ext cx="8388900" cy="3392667"/>
          </a:xfrm>
          <a:prstGeom prst="rect">
            <a:avLst/>
          </a:prstGeom>
        </p:spPr>
      </p:pic>
    </p:spTree>
    <p:extLst>
      <p:ext uri="{BB962C8B-B14F-4D97-AF65-F5344CB8AC3E}">
        <p14:creationId xmlns:p14="http://schemas.microsoft.com/office/powerpoint/2010/main" val="2857183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526DEA2E-EB33-406F-8CC7-8E8AD756A49E}"/>
              </a:ext>
            </a:extLst>
          </p:cNvPr>
          <p:cNvSpPr>
            <a:spLocks noGrp="1"/>
          </p:cNvSpPr>
          <p:nvPr>
            <p:ph type="title"/>
          </p:nvPr>
        </p:nvSpPr>
        <p:spPr/>
        <p:txBody>
          <a:bodyPr/>
          <a:lstStyle/>
          <a:p>
            <a:r>
              <a:rPr lang="en-US" altLang="zh-CN"/>
              <a:t>10.2.4 MPEG-7</a:t>
            </a:r>
            <a:r>
              <a:rPr lang="zh-CN" altLang="en-US"/>
              <a:t>支持的应用</a:t>
            </a:r>
          </a:p>
        </p:txBody>
      </p:sp>
      <p:sp>
        <p:nvSpPr>
          <p:cNvPr id="84995" name="内容占位符 2">
            <a:extLst>
              <a:ext uri="{FF2B5EF4-FFF2-40B4-BE49-F238E27FC236}">
                <a16:creationId xmlns:a16="http://schemas.microsoft.com/office/drawing/2014/main" id="{4CBC3AEC-C006-4C5C-8448-D4D8139F8216}"/>
              </a:ext>
            </a:extLst>
          </p:cNvPr>
          <p:cNvSpPr>
            <a:spLocks noGrp="1"/>
          </p:cNvSpPr>
          <p:nvPr>
            <p:ph idx="1"/>
          </p:nvPr>
        </p:nvSpPr>
        <p:spPr/>
        <p:txBody>
          <a:bodyPr/>
          <a:lstStyle/>
          <a:p>
            <a:endParaRPr lang="en-US" altLang="zh-CN" dirty="0"/>
          </a:p>
          <a:p>
            <a:r>
              <a:rPr lang="en-US" altLang="zh-CN" dirty="0"/>
              <a:t>MPEG-7</a:t>
            </a:r>
            <a:r>
              <a:rPr lang="zh-CN" altLang="en-US" dirty="0"/>
              <a:t>支持各种多媒体应用，数据可包括静态图片，图形，</a:t>
            </a:r>
            <a:r>
              <a:rPr lang="en-US" altLang="zh-CN" dirty="0"/>
              <a:t>3D</a:t>
            </a:r>
            <a:r>
              <a:rPr lang="zh-CN" altLang="en-US" dirty="0"/>
              <a:t>模型，音频，语音，视频和合成信息（如何组合这些元素）。</a:t>
            </a:r>
            <a:endParaRPr lang="en-US" altLang="zh-CN" dirty="0"/>
          </a:p>
          <a:p>
            <a:endParaRPr lang="zh-CN" altLang="en-US" dirty="0"/>
          </a:p>
          <a:p>
            <a:r>
              <a:rPr lang="en-US" altLang="zh-CN" dirty="0"/>
              <a:t>MPEG-7</a:t>
            </a:r>
            <a:r>
              <a:rPr lang="zh-CN" altLang="en-US" dirty="0"/>
              <a:t>适用于涉及多媒体数据生成（内容创建）和使用（内容消耗）的任何多媒体应用程序。</a:t>
            </a:r>
            <a:endParaRPr lang="en-US" altLang="zh-CN" dirty="0"/>
          </a:p>
        </p:txBody>
      </p:sp>
      <p:sp>
        <p:nvSpPr>
          <p:cNvPr id="4" name="灯片编号占位符 3">
            <a:extLst>
              <a:ext uri="{FF2B5EF4-FFF2-40B4-BE49-F238E27FC236}">
                <a16:creationId xmlns:a16="http://schemas.microsoft.com/office/drawing/2014/main" id="{440B2465-8F63-4D92-BE7C-17B3D287A899}"/>
              </a:ext>
            </a:extLst>
          </p:cNvPr>
          <p:cNvSpPr>
            <a:spLocks noGrp="1"/>
          </p:cNvSpPr>
          <p:nvPr>
            <p:ph type="sldNum" sz="quarter" idx="12"/>
          </p:nvPr>
        </p:nvSpPr>
        <p:spPr/>
        <p:txBody>
          <a:bodyPr/>
          <a:lstStyle/>
          <a:p>
            <a:pPr>
              <a:defRPr/>
            </a:pPr>
            <a:fld id="{8F220B20-2759-4219-8E1A-C90AD49A59E6}" type="slidenum">
              <a:rPr lang="zh-CN" altLang="en-US" smtClean="0"/>
              <a:pPr>
                <a:defRPr/>
              </a:pPr>
              <a:t>80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2">
            <a:extLst>
              <a:ext uri="{FF2B5EF4-FFF2-40B4-BE49-F238E27FC236}">
                <a16:creationId xmlns:a16="http://schemas.microsoft.com/office/drawing/2014/main" id="{3CA7416E-B90E-4657-860A-A16875ED2D10}"/>
              </a:ext>
            </a:extLst>
          </p:cNvPr>
          <p:cNvSpPr>
            <a:spLocks noGrp="1"/>
          </p:cNvSpPr>
          <p:nvPr>
            <p:ph type="title"/>
          </p:nvPr>
        </p:nvSpPr>
        <p:spPr>
          <a:xfrm>
            <a:off x="628650" y="365125"/>
            <a:ext cx="8058150" cy="1325563"/>
          </a:xfrm>
        </p:spPr>
        <p:txBody>
          <a:bodyPr/>
          <a:lstStyle/>
          <a:p>
            <a:r>
              <a:rPr lang="en-US" altLang="zh-CN" dirty="0"/>
              <a:t>10.2.4 MPEG-7</a:t>
            </a:r>
            <a:r>
              <a:rPr lang="zh-CN" altLang="en-US" dirty="0"/>
              <a:t>和多媒体内容描述</a:t>
            </a:r>
          </a:p>
        </p:txBody>
      </p:sp>
      <p:sp>
        <p:nvSpPr>
          <p:cNvPr id="4" name="内容占位符 3">
            <a:extLst>
              <a:ext uri="{FF2B5EF4-FFF2-40B4-BE49-F238E27FC236}">
                <a16:creationId xmlns:a16="http://schemas.microsoft.com/office/drawing/2014/main" id="{487AF7C1-AA31-4DF7-8CB7-F7090D82775C}"/>
              </a:ext>
            </a:extLst>
          </p:cNvPr>
          <p:cNvSpPr>
            <a:spLocks noGrp="1"/>
          </p:cNvSpPr>
          <p:nvPr>
            <p:ph idx="1"/>
          </p:nvPr>
        </p:nvSpPr>
        <p:spPr/>
        <p:txBody>
          <a:bodyPr/>
          <a:lstStyle/>
          <a:p>
            <a:r>
              <a:rPr lang="en-US" altLang="zh-CN"/>
              <a:t>MPEG-7</a:t>
            </a:r>
            <a:r>
              <a:rPr lang="zh-CN" altLang="en-US"/>
              <a:t>提出了描述子（</a:t>
            </a:r>
            <a:r>
              <a:rPr lang="en-US" altLang="zh-CN"/>
              <a:t>Descriptor, D</a:t>
            </a:r>
            <a:r>
              <a:rPr lang="zh-CN" altLang="en-US"/>
              <a:t>），描述方案（</a:t>
            </a:r>
            <a:r>
              <a:rPr lang="en-US" altLang="zh-CN"/>
              <a:t>Description Scheme, DS</a:t>
            </a:r>
            <a:r>
              <a:rPr lang="zh-CN" altLang="en-US"/>
              <a:t>）和描述定义语言（</a:t>
            </a:r>
            <a:r>
              <a:rPr lang="en-US" altLang="zh-CN"/>
              <a:t>Description Definition Language, DDL</a:t>
            </a:r>
            <a:r>
              <a:rPr lang="zh-CN" altLang="en-US"/>
              <a:t>）。</a:t>
            </a:r>
          </a:p>
          <a:p>
            <a:pPr lvl="1"/>
            <a:r>
              <a:rPr lang="zh-CN" altLang="en-US"/>
              <a:t>特征</a:t>
            </a:r>
            <a:r>
              <a:rPr lang="en-US" altLang="zh-CN"/>
              <a:t>-</a:t>
            </a:r>
            <a:r>
              <a:rPr lang="zh-CN" altLang="en-US"/>
              <a:t>数据特性</a:t>
            </a:r>
          </a:p>
          <a:p>
            <a:pPr lvl="1"/>
            <a:r>
              <a:rPr lang="zh-CN" altLang="en-US"/>
              <a:t>描述子</a:t>
            </a:r>
            <a:r>
              <a:rPr lang="en-US" altLang="zh-CN"/>
              <a:t>D-</a:t>
            </a:r>
            <a:r>
              <a:rPr lang="zh-CN" altLang="en-US"/>
              <a:t>特征的定义（语法和语义）</a:t>
            </a:r>
          </a:p>
          <a:p>
            <a:pPr lvl="1"/>
            <a:r>
              <a:rPr lang="zh-CN" altLang="en-US"/>
              <a:t>描述方案</a:t>
            </a:r>
            <a:r>
              <a:rPr lang="en-US" altLang="zh-CN"/>
              <a:t>DS — </a:t>
            </a:r>
            <a:r>
              <a:rPr lang="zh-CN" altLang="en-US"/>
              <a:t>描述子及描述方案间的结构和关系的规范</a:t>
            </a:r>
            <a:endParaRPr lang="en-US" altLang="zh-CN"/>
          </a:p>
          <a:p>
            <a:pPr lvl="1"/>
            <a:r>
              <a:rPr lang="zh-CN" altLang="en-US"/>
              <a:t>描述</a:t>
            </a:r>
            <a:r>
              <a:rPr lang="en-US" altLang="zh-CN"/>
              <a:t>-</a:t>
            </a:r>
            <a:r>
              <a:rPr lang="zh-CN" altLang="en-US"/>
              <a:t>一组实例化的</a:t>
            </a:r>
            <a:r>
              <a:rPr lang="en-US" altLang="zh-CN"/>
              <a:t>D</a:t>
            </a:r>
            <a:r>
              <a:rPr lang="zh-CN" altLang="en-US"/>
              <a:t>和</a:t>
            </a:r>
            <a:r>
              <a:rPr lang="en-US" altLang="zh-CN"/>
              <a:t>DS</a:t>
            </a:r>
            <a:r>
              <a:rPr lang="zh-CN" altLang="en-US"/>
              <a:t>，用于描述内容的结构和概念信息，内容的存储和使用等</a:t>
            </a:r>
          </a:p>
          <a:p>
            <a:pPr lvl="1"/>
            <a:r>
              <a:rPr lang="zh-CN" altLang="en-US"/>
              <a:t>描述定义语言</a:t>
            </a:r>
            <a:r>
              <a:rPr lang="en-US" altLang="zh-CN"/>
              <a:t>DDL —</a:t>
            </a:r>
            <a:r>
              <a:rPr lang="zh-CN" altLang="en-US"/>
              <a:t>表示和组合</a:t>
            </a:r>
            <a:r>
              <a:rPr lang="en-US" altLang="zh-CN"/>
              <a:t>DS</a:t>
            </a:r>
            <a:r>
              <a:rPr lang="zh-CN" altLang="en-US"/>
              <a:t>和</a:t>
            </a:r>
            <a:r>
              <a:rPr lang="en-US" altLang="zh-CN"/>
              <a:t>D</a:t>
            </a:r>
            <a:r>
              <a:rPr lang="zh-CN" altLang="en-US"/>
              <a:t>的语法规则。</a:t>
            </a:r>
          </a:p>
          <a:p>
            <a:pPr>
              <a:buFont typeface="Wingdings" panose="05000000000000000000" pitchFamily="2" charset="2"/>
              <a:buNone/>
            </a:pPr>
            <a:endParaRPr lang="en-US" altLang="zh-CN"/>
          </a:p>
        </p:txBody>
      </p:sp>
      <p:sp>
        <p:nvSpPr>
          <p:cNvPr id="2" name="灯片编号占位符 1">
            <a:extLst>
              <a:ext uri="{FF2B5EF4-FFF2-40B4-BE49-F238E27FC236}">
                <a16:creationId xmlns:a16="http://schemas.microsoft.com/office/drawing/2014/main" id="{28278D3C-C383-434F-AC2A-B4426FCFDC00}"/>
              </a:ext>
            </a:extLst>
          </p:cNvPr>
          <p:cNvSpPr>
            <a:spLocks noGrp="1"/>
          </p:cNvSpPr>
          <p:nvPr>
            <p:ph type="sldNum" sz="quarter" idx="12"/>
          </p:nvPr>
        </p:nvSpPr>
        <p:spPr/>
        <p:txBody>
          <a:bodyPr/>
          <a:lstStyle/>
          <a:p>
            <a:pPr>
              <a:defRPr/>
            </a:pPr>
            <a:fld id="{2D42517B-70A9-4B9B-83CF-A7966FD5A7C9}" type="slidenum">
              <a:rPr lang="zh-CN" altLang="en-US" smtClean="0"/>
              <a:pPr>
                <a:defRPr/>
              </a:pPr>
              <a:t>81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id="{1408B9BF-9B4E-4CED-937E-8B33EB2CC61C}"/>
              </a:ext>
            </a:extLst>
          </p:cNvPr>
          <p:cNvSpPr>
            <a:spLocks noGrp="1"/>
          </p:cNvSpPr>
          <p:nvPr>
            <p:ph type="title"/>
          </p:nvPr>
        </p:nvSpPr>
        <p:spPr/>
        <p:txBody>
          <a:bodyPr/>
          <a:lstStyle/>
          <a:p>
            <a:r>
              <a:rPr lang="en-US" altLang="zh-CN"/>
              <a:t>10.2.4 MPEG-7</a:t>
            </a:r>
            <a:r>
              <a:rPr lang="zh-CN" altLang="en-US"/>
              <a:t>的标准化范围</a:t>
            </a:r>
          </a:p>
        </p:txBody>
      </p:sp>
      <p:sp>
        <p:nvSpPr>
          <p:cNvPr id="87043" name="内容占位符 2">
            <a:extLst>
              <a:ext uri="{FF2B5EF4-FFF2-40B4-BE49-F238E27FC236}">
                <a16:creationId xmlns:a16="http://schemas.microsoft.com/office/drawing/2014/main" id="{53A82831-D4D7-4265-B42F-627009A4DAB4}"/>
              </a:ext>
            </a:extLst>
          </p:cNvPr>
          <p:cNvSpPr>
            <a:spLocks noGrp="1"/>
          </p:cNvSpPr>
          <p:nvPr>
            <p:ph idx="1"/>
          </p:nvPr>
        </p:nvSpPr>
        <p:spPr/>
        <p:txBody>
          <a:bodyPr/>
          <a:lstStyle/>
          <a:p>
            <a:pPr lvl="1"/>
            <a:r>
              <a:rPr lang="en-US" altLang="zh-CN"/>
              <a:t>MPEG-7</a:t>
            </a:r>
            <a:r>
              <a:rPr lang="zh-CN" altLang="en-US"/>
              <a:t>的范围是用于描述的</a:t>
            </a:r>
            <a:r>
              <a:rPr lang="en-US" altLang="zh-CN"/>
              <a:t>D</a:t>
            </a:r>
            <a:r>
              <a:rPr lang="zh-CN" altLang="en-US"/>
              <a:t>，</a:t>
            </a:r>
            <a:r>
              <a:rPr lang="en-US" altLang="zh-CN"/>
              <a:t>DS</a:t>
            </a:r>
            <a:r>
              <a:rPr lang="zh-CN" altLang="en-US"/>
              <a:t>和</a:t>
            </a:r>
            <a:r>
              <a:rPr lang="en-US" altLang="zh-CN"/>
              <a:t>DDL</a:t>
            </a:r>
            <a:r>
              <a:rPr lang="zh-CN" altLang="en-US"/>
              <a:t>进行标准化。 产生和使用描述的机制和过程超出了</a:t>
            </a:r>
            <a:r>
              <a:rPr lang="en-US" altLang="zh-CN"/>
              <a:t>MPEG-7</a:t>
            </a:r>
            <a:r>
              <a:rPr lang="zh-CN" altLang="en-US"/>
              <a:t>范围</a:t>
            </a:r>
            <a:endParaRPr lang="en-US" altLang="zh-CN"/>
          </a:p>
          <a:p>
            <a:endParaRPr lang="zh-CN" altLang="en-US"/>
          </a:p>
          <a:p>
            <a:endParaRPr lang="en-US" altLang="zh-CN"/>
          </a:p>
        </p:txBody>
      </p:sp>
      <p:sp>
        <p:nvSpPr>
          <p:cNvPr id="4" name="灯片编号占位符 3">
            <a:extLst>
              <a:ext uri="{FF2B5EF4-FFF2-40B4-BE49-F238E27FC236}">
                <a16:creationId xmlns:a16="http://schemas.microsoft.com/office/drawing/2014/main" id="{3EA1032E-E56F-4632-92D9-6066FC753028}"/>
              </a:ext>
            </a:extLst>
          </p:cNvPr>
          <p:cNvSpPr>
            <a:spLocks noGrp="1"/>
          </p:cNvSpPr>
          <p:nvPr>
            <p:ph type="sldNum" sz="quarter" idx="12"/>
          </p:nvPr>
        </p:nvSpPr>
        <p:spPr/>
        <p:txBody>
          <a:bodyPr/>
          <a:lstStyle/>
          <a:p>
            <a:pPr>
              <a:defRPr/>
            </a:pPr>
            <a:fld id="{7CEFA0DF-4744-4D14-A973-C000DC7A2648}" type="slidenum">
              <a:rPr lang="zh-CN" altLang="en-US" smtClean="0"/>
              <a:pPr>
                <a:defRPr/>
              </a:pPr>
              <a:t>82</a:t>
            </a:fld>
            <a:endParaRPr lang="en-US" altLang="zh-CN"/>
          </a:p>
        </p:txBody>
      </p:sp>
      <p:pic>
        <p:nvPicPr>
          <p:cNvPr id="87045" name="图片 5">
            <a:extLst>
              <a:ext uri="{FF2B5EF4-FFF2-40B4-BE49-F238E27FC236}">
                <a16:creationId xmlns:a16="http://schemas.microsoft.com/office/drawing/2014/main" id="{6077630E-DC54-46DC-8C1E-E5F936E1EA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2624138"/>
            <a:ext cx="5581650" cy="391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6F75174-F978-412A-BA0F-79C98A0AD0AB}"/>
              </a:ext>
            </a:extLst>
          </p:cNvPr>
          <p:cNvPicPr>
            <a:picLocks noChangeAspect="1"/>
          </p:cNvPicPr>
          <p:nvPr/>
        </p:nvPicPr>
        <p:blipFill>
          <a:blip r:embed="rId3"/>
          <a:stretch>
            <a:fillRect/>
          </a:stretch>
        </p:blipFill>
        <p:spPr>
          <a:xfrm>
            <a:off x="1219200" y="6492875"/>
            <a:ext cx="7224765" cy="37147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BCB67238-0B1C-4124-BC90-83B1306CF6D2}"/>
              </a:ext>
            </a:extLst>
          </p:cNvPr>
          <p:cNvSpPr>
            <a:spLocks noGrp="1"/>
          </p:cNvSpPr>
          <p:nvPr>
            <p:ph type="title"/>
          </p:nvPr>
        </p:nvSpPr>
        <p:spPr/>
        <p:txBody>
          <a:bodyPr/>
          <a:lstStyle/>
          <a:p>
            <a:r>
              <a:rPr lang="en-US" altLang="zh-CN"/>
              <a:t>10.2.4 </a:t>
            </a:r>
            <a:r>
              <a:rPr lang="zh-CN" altLang="en-US"/>
              <a:t>描述子</a:t>
            </a:r>
            <a:r>
              <a:rPr lang="en-CA" altLang="zh-CN"/>
              <a:t>(Descriptor</a:t>
            </a:r>
            <a:r>
              <a:rPr lang="en-US" altLang="zh-CN"/>
              <a:t>,</a:t>
            </a:r>
            <a:r>
              <a:rPr lang="en-CA" altLang="zh-CN"/>
              <a:t> D)</a:t>
            </a:r>
            <a:endParaRPr lang="en-US" altLang="zh-CN"/>
          </a:p>
        </p:txBody>
      </p:sp>
      <p:sp>
        <p:nvSpPr>
          <p:cNvPr id="88067" name="内容占位符 2">
            <a:extLst>
              <a:ext uri="{FF2B5EF4-FFF2-40B4-BE49-F238E27FC236}">
                <a16:creationId xmlns:a16="http://schemas.microsoft.com/office/drawing/2014/main" id="{16AB90EB-0C84-4DAA-B996-B503DC2528CB}"/>
              </a:ext>
            </a:extLst>
          </p:cNvPr>
          <p:cNvSpPr>
            <a:spLocks noGrp="1"/>
          </p:cNvSpPr>
          <p:nvPr>
            <p:ph idx="1"/>
          </p:nvPr>
        </p:nvSpPr>
        <p:spPr/>
        <p:txBody>
          <a:bodyPr/>
          <a:lstStyle/>
          <a:p>
            <a:r>
              <a:rPr lang="en-US" altLang="zh-CN"/>
              <a:t>MPEG-7</a:t>
            </a:r>
            <a:r>
              <a:rPr lang="zh-CN" altLang="en-US"/>
              <a:t>描述子用于描述如颜色、纹理等低级特征及如事件、抽象概念等语义对象的高级特征。</a:t>
            </a:r>
            <a:endParaRPr lang="en-US" altLang="zh-CN"/>
          </a:p>
          <a:p>
            <a:r>
              <a:rPr lang="zh-CN" altLang="en-US"/>
              <a:t>低级视觉描述子包括：</a:t>
            </a:r>
          </a:p>
          <a:p>
            <a:pPr lvl="1"/>
            <a:r>
              <a:rPr lang="zh-CN" altLang="en-US"/>
              <a:t>颜色</a:t>
            </a:r>
          </a:p>
          <a:p>
            <a:pPr lvl="2"/>
            <a:r>
              <a:rPr lang="zh-CN" altLang="en-US"/>
              <a:t>色彩空间。 （</a:t>
            </a:r>
            <a:r>
              <a:rPr lang="en-US" altLang="zh-CN"/>
              <a:t>a</a:t>
            </a:r>
            <a:r>
              <a:rPr lang="zh-CN" altLang="en-US"/>
              <a:t>）</a:t>
            </a:r>
            <a:r>
              <a:rPr lang="en-US" altLang="zh-CN"/>
              <a:t>RGB</a:t>
            </a:r>
            <a:r>
              <a:rPr lang="zh-CN" altLang="en-US"/>
              <a:t>，（</a:t>
            </a:r>
            <a:r>
              <a:rPr lang="en-US" altLang="zh-CN"/>
              <a:t>b</a:t>
            </a:r>
            <a:r>
              <a:rPr lang="zh-CN" altLang="en-US"/>
              <a:t>）</a:t>
            </a:r>
            <a:r>
              <a:rPr lang="en-US" altLang="zh-CN"/>
              <a:t>YCbCr</a:t>
            </a:r>
            <a:r>
              <a:rPr lang="zh-CN" altLang="en-US"/>
              <a:t>，（</a:t>
            </a:r>
            <a:r>
              <a:rPr lang="en-US" altLang="zh-CN"/>
              <a:t>c</a:t>
            </a:r>
            <a:r>
              <a:rPr lang="zh-CN" altLang="en-US"/>
              <a:t>）</a:t>
            </a:r>
            <a:r>
              <a:rPr lang="en-US" altLang="zh-CN"/>
              <a:t>HSV</a:t>
            </a:r>
            <a:r>
              <a:rPr lang="zh-CN" altLang="en-US"/>
              <a:t>（色相，饱和度，值），（</a:t>
            </a:r>
            <a:r>
              <a:rPr lang="en-US" altLang="zh-CN"/>
              <a:t>d</a:t>
            </a:r>
            <a:r>
              <a:rPr lang="zh-CN" altLang="en-US"/>
              <a:t>）</a:t>
            </a:r>
            <a:r>
              <a:rPr lang="en-US" altLang="zh-CN"/>
              <a:t>HMMD</a:t>
            </a:r>
            <a:r>
              <a:rPr lang="zh-CN" altLang="en-US"/>
              <a:t>（</a:t>
            </a:r>
            <a:r>
              <a:rPr lang="en-US" altLang="zh-CN"/>
              <a:t>HueMaxMinDiff</a:t>
            </a:r>
            <a:r>
              <a:rPr lang="zh-CN" altLang="en-US"/>
              <a:t>），（</a:t>
            </a:r>
            <a:r>
              <a:rPr lang="en-US" altLang="zh-CN"/>
              <a:t>e</a:t>
            </a:r>
            <a:r>
              <a:rPr lang="zh-CN" altLang="en-US"/>
              <a:t>）可从</a:t>
            </a:r>
            <a:r>
              <a:rPr lang="en-US" altLang="zh-CN"/>
              <a:t>RGB 3×3</a:t>
            </a:r>
            <a:r>
              <a:rPr lang="zh-CN" altLang="en-US"/>
              <a:t>矩阵派生的</a:t>
            </a:r>
            <a:r>
              <a:rPr lang="en-US" altLang="zh-CN"/>
              <a:t>3D</a:t>
            </a:r>
            <a:r>
              <a:rPr lang="zh-CN" altLang="en-US"/>
              <a:t>色彩空间，（</a:t>
            </a:r>
            <a:r>
              <a:rPr lang="en-US" altLang="zh-CN"/>
              <a:t>f</a:t>
            </a:r>
            <a:r>
              <a:rPr lang="zh-CN" altLang="en-US"/>
              <a:t>）单色 。</a:t>
            </a:r>
          </a:p>
          <a:p>
            <a:pPr lvl="2"/>
            <a:r>
              <a:rPr lang="zh-CN" altLang="en-US"/>
              <a:t>颜色量化。 （</a:t>
            </a:r>
            <a:r>
              <a:rPr lang="en-US" altLang="zh-CN"/>
              <a:t>a</a:t>
            </a:r>
            <a:r>
              <a:rPr lang="zh-CN" altLang="en-US"/>
              <a:t>）线性，（</a:t>
            </a:r>
            <a:r>
              <a:rPr lang="en-US" altLang="zh-CN"/>
              <a:t>b</a:t>
            </a:r>
            <a:r>
              <a:rPr lang="zh-CN" altLang="en-US"/>
              <a:t>）非线性，（</a:t>
            </a:r>
            <a:r>
              <a:rPr lang="en-US" altLang="zh-CN"/>
              <a:t>c</a:t>
            </a:r>
            <a:r>
              <a:rPr lang="zh-CN" altLang="en-US"/>
              <a:t>）查找表。</a:t>
            </a:r>
          </a:p>
          <a:p>
            <a:pPr lvl="2"/>
            <a:r>
              <a:rPr lang="zh-CN" altLang="en-US"/>
              <a:t>主要颜色。</a:t>
            </a:r>
          </a:p>
          <a:p>
            <a:pPr lvl="2"/>
            <a:r>
              <a:rPr lang="zh-CN" altLang="en-US"/>
              <a:t>可扩展的颜色。</a:t>
            </a:r>
          </a:p>
          <a:p>
            <a:pPr lvl="2"/>
            <a:r>
              <a:rPr lang="zh-CN" altLang="en-US"/>
              <a:t>颜色布局。</a:t>
            </a:r>
          </a:p>
          <a:p>
            <a:pPr lvl="2"/>
            <a:r>
              <a:rPr lang="zh-CN" altLang="en-US"/>
              <a:t>颜色结构。</a:t>
            </a:r>
          </a:p>
          <a:p>
            <a:pPr lvl="2"/>
            <a:r>
              <a:rPr lang="zh-CN" altLang="en-US"/>
              <a:t>帧组</a:t>
            </a:r>
            <a:r>
              <a:rPr lang="en-US" altLang="zh-CN"/>
              <a:t>/</a:t>
            </a:r>
            <a:r>
              <a:rPr lang="zh-CN" altLang="en-US"/>
              <a:t>图片组（</a:t>
            </a:r>
            <a:r>
              <a:rPr lang="en-US" altLang="zh-CN"/>
              <a:t>GoF / GoP</a:t>
            </a:r>
            <a:r>
              <a:rPr lang="zh-CN" altLang="en-US"/>
              <a:t>）颜色。</a:t>
            </a:r>
          </a:p>
        </p:txBody>
      </p:sp>
      <p:sp>
        <p:nvSpPr>
          <p:cNvPr id="4" name="灯片编号占位符 3">
            <a:extLst>
              <a:ext uri="{FF2B5EF4-FFF2-40B4-BE49-F238E27FC236}">
                <a16:creationId xmlns:a16="http://schemas.microsoft.com/office/drawing/2014/main" id="{3CADA6CC-DB74-4F82-AC5F-A3651DC0A7A3}"/>
              </a:ext>
            </a:extLst>
          </p:cNvPr>
          <p:cNvSpPr>
            <a:spLocks noGrp="1"/>
          </p:cNvSpPr>
          <p:nvPr>
            <p:ph type="sldNum" sz="quarter" idx="12"/>
          </p:nvPr>
        </p:nvSpPr>
        <p:spPr/>
        <p:txBody>
          <a:bodyPr/>
          <a:lstStyle/>
          <a:p>
            <a:pPr>
              <a:defRPr/>
            </a:pPr>
            <a:fld id="{525BAD4A-4B25-46A8-A603-450BFCA77085}" type="slidenum">
              <a:rPr lang="zh-CN" altLang="en-US" smtClean="0"/>
              <a:pPr>
                <a:defRPr/>
              </a:pPr>
              <a:t>83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6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0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06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06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06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0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DD9D1933-A8E8-42F7-9F71-95B6AC9F8855}"/>
              </a:ext>
            </a:extLst>
          </p:cNvPr>
          <p:cNvSpPr>
            <a:spLocks noGrp="1"/>
          </p:cNvSpPr>
          <p:nvPr>
            <p:ph type="title"/>
          </p:nvPr>
        </p:nvSpPr>
        <p:spPr/>
        <p:txBody>
          <a:bodyPr/>
          <a:lstStyle/>
          <a:p>
            <a:r>
              <a:rPr lang="en-US" altLang="zh-CN"/>
              <a:t>10.2.4 </a:t>
            </a:r>
            <a:r>
              <a:rPr lang="zh-CN" altLang="en-US"/>
              <a:t>描述子</a:t>
            </a:r>
            <a:r>
              <a:rPr lang="en-US" altLang="zh-CN"/>
              <a:t>(Descriptor, D)</a:t>
            </a:r>
          </a:p>
        </p:txBody>
      </p:sp>
      <p:sp>
        <p:nvSpPr>
          <p:cNvPr id="3" name="内容占位符 2">
            <a:extLst>
              <a:ext uri="{FF2B5EF4-FFF2-40B4-BE49-F238E27FC236}">
                <a16:creationId xmlns:a16="http://schemas.microsoft.com/office/drawing/2014/main" id="{A4943CD4-706E-4360-BCF4-29C8849771A6}"/>
              </a:ext>
            </a:extLst>
          </p:cNvPr>
          <p:cNvSpPr>
            <a:spLocks noGrp="1"/>
          </p:cNvSpPr>
          <p:nvPr>
            <p:ph idx="1"/>
          </p:nvPr>
        </p:nvSpPr>
        <p:spPr/>
        <p:txBody>
          <a:bodyPr/>
          <a:lstStyle/>
          <a:p>
            <a:pPr lvl="1"/>
            <a:r>
              <a:rPr lang="zh-CN" altLang="en-US"/>
              <a:t>形状</a:t>
            </a:r>
          </a:p>
          <a:p>
            <a:pPr marL="914400" lvl="2" indent="0">
              <a:buFont typeface="Arial" panose="020B0604020202020204" pitchFamily="34" charset="0"/>
              <a:buNone/>
            </a:pPr>
            <a:r>
              <a:rPr lang="zh-CN" altLang="en-US"/>
              <a:t>∗基于区域的形状。</a:t>
            </a:r>
          </a:p>
          <a:p>
            <a:pPr marL="914400" lvl="2" indent="0">
              <a:buFont typeface="Arial" panose="020B0604020202020204" pitchFamily="34" charset="0"/>
              <a:buNone/>
            </a:pPr>
            <a:r>
              <a:rPr lang="zh-CN" altLang="en-US"/>
              <a:t>∗基于轮廓的形状。</a:t>
            </a:r>
          </a:p>
          <a:p>
            <a:pPr marL="914400" lvl="2" indent="0">
              <a:buFont typeface="Arial" panose="020B0604020202020204" pitchFamily="34" charset="0"/>
              <a:buNone/>
            </a:pPr>
            <a:r>
              <a:rPr lang="zh-CN" altLang="en-US"/>
              <a:t>∗ </a:t>
            </a:r>
            <a:r>
              <a:rPr lang="en-US" altLang="zh-CN"/>
              <a:t>3D</a:t>
            </a:r>
            <a:r>
              <a:rPr lang="zh-CN" altLang="en-US"/>
              <a:t>形状。</a:t>
            </a:r>
          </a:p>
          <a:p>
            <a:pPr lvl="1"/>
            <a:endParaRPr lang="zh-CN" altLang="en-US"/>
          </a:p>
          <a:p>
            <a:pPr lvl="1"/>
            <a:r>
              <a:rPr lang="zh-CN" altLang="en-US"/>
              <a:t>运动</a:t>
            </a:r>
          </a:p>
          <a:p>
            <a:pPr marL="914400" lvl="2" indent="0">
              <a:buFont typeface="Arial" panose="020B0604020202020204" pitchFamily="34" charset="0"/>
              <a:buNone/>
            </a:pPr>
            <a:r>
              <a:rPr lang="zh-CN" altLang="en-US"/>
              <a:t>∗相机运动</a:t>
            </a:r>
          </a:p>
          <a:p>
            <a:pPr marL="914400" lvl="2" indent="0">
              <a:buFont typeface="Arial" panose="020B0604020202020204" pitchFamily="34" charset="0"/>
              <a:buNone/>
            </a:pPr>
            <a:r>
              <a:rPr lang="zh-CN" altLang="en-US"/>
              <a:t>∗对象运动轨道。</a:t>
            </a:r>
          </a:p>
          <a:p>
            <a:pPr marL="914400" lvl="2" indent="0">
              <a:buFont typeface="Arial" panose="020B0604020202020204" pitchFamily="34" charset="0"/>
              <a:buNone/>
            </a:pPr>
            <a:r>
              <a:rPr lang="zh-CN" altLang="en-US"/>
              <a:t>∗变量对象运动。</a:t>
            </a:r>
          </a:p>
          <a:p>
            <a:pPr marL="914400" lvl="2" indent="0">
              <a:buFont typeface="Arial" panose="020B0604020202020204" pitchFamily="34" charset="0"/>
              <a:buNone/>
            </a:pPr>
            <a:r>
              <a:rPr lang="zh-CN" altLang="en-US"/>
              <a:t>∗运动工作。</a:t>
            </a:r>
          </a:p>
          <a:p>
            <a:pPr lvl="1">
              <a:buFont typeface="Arial" panose="020B0604020202020204" pitchFamily="34" charset="0"/>
              <a:buNone/>
            </a:pPr>
            <a:endParaRPr lang="en-US" altLang="zh-CN"/>
          </a:p>
        </p:txBody>
      </p:sp>
      <p:sp>
        <p:nvSpPr>
          <p:cNvPr id="4" name="灯片编号占位符 3">
            <a:extLst>
              <a:ext uri="{FF2B5EF4-FFF2-40B4-BE49-F238E27FC236}">
                <a16:creationId xmlns:a16="http://schemas.microsoft.com/office/drawing/2014/main" id="{293133B6-330F-495C-8DEB-78DB1B0414B8}"/>
              </a:ext>
            </a:extLst>
          </p:cNvPr>
          <p:cNvSpPr>
            <a:spLocks noGrp="1"/>
          </p:cNvSpPr>
          <p:nvPr>
            <p:ph type="sldNum" sz="quarter" idx="12"/>
          </p:nvPr>
        </p:nvSpPr>
        <p:spPr/>
        <p:txBody>
          <a:bodyPr/>
          <a:lstStyle/>
          <a:p>
            <a:pPr>
              <a:defRPr/>
            </a:pPr>
            <a:fld id="{02EE7D2A-FB8F-44DA-B880-A34FADFA693B}" type="slidenum">
              <a:rPr lang="zh-CN" altLang="en-US" smtClean="0"/>
              <a:pPr>
                <a:defRPr/>
              </a:pPr>
              <a:t>84</a:t>
            </a:fld>
            <a:endParaRPr lang="en-US" altLang="zh-CN"/>
          </a:p>
        </p:txBody>
      </p:sp>
      <p:pic>
        <p:nvPicPr>
          <p:cNvPr id="89093" name="图片 1">
            <a:extLst>
              <a:ext uri="{FF2B5EF4-FFF2-40B4-BE49-F238E27FC236}">
                <a16:creationId xmlns:a16="http://schemas.microsoft.com/office/drawing/2014/main" id="{45B11865-2473-4771-8DD6-DAE6D3E135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35438" y="1524000"/>
            <a:ext cx="4645025"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9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ECEDDEF9-B41E-4D16-8FF9-903496C75D99}"/>
              </a:ext>
            </a:extLst>
          </p:cNvPr>
          <p:cNvSpPr>
            <a:spLocks noGrp="1"/>
          </p:cNvSpPr>
          <p:nvPr>
            <p:ph type="title"/>
          </p:nvPr>
        </p:nvSpPr>
        <p:spPr/>
        <p:txBody>
          <a:bodyPr/>
          <a:lstStyle/>
          <a:p>
            <a:r>
              <a:rPr lang="en-US" altLang="zh-CN"/>
              <a:t>10.2.4 </a:t>
            </a:r>
            <a:r>
              <a:rPr lang="zh-CN" altLang="en-US"/>
              <a:t>描述方案（</a:t>
            </a:r>
            <a:r>
              <a:rPr lang="en-US" altLang="zh-CN"/>
              <a:t>Description Scheme, DS</a:t>
            </a:r>
            <a:r>
              <a:rPr lang="zh-CN" altLang="en-US"/>
              <a:t>）</a:t>
            </a:r>
          </a:p>
        </p:txBody>
      </p:sp>
      <p:sp>
        <p:nvSpPr>
          <p:cNvPr id="90115" name="内容占位符 2">
            <a:extLst>
              <a:ext uri="{FF2B5EF4-FFF2-40B4-BE49-F238E27FC236}">
                <a16:creationId xmlns:a16="http://schemas.microsoft.com/office/drawing/2014/main" id="{E4677598-C9D9-4CAF-803F-DE981C378797}"/>
              </a:ext>
            </a:extLst>
          </p:cNvPr>
          <p:cNvSpPr>
            <a:spLocks noGrp="1"/>
          </p:cNvSpPr>
          <p:nvPr>
            <p:ph idx="1"/>
          </p:nvPr>
        </p:nvSpPr>
        <p:spPr/>
        <p:txBody>
          <a:bodyPr/>
          <a:lstStyle/>
          <a:p>
            <a:pPr lvl="1"/>
            <a:r>
              <a:rPr lang="zh-CN" altLang="en-US"/>
              <a:t>基本要素</a:t>
            </a:r>
          </a:p>
          <a:p>
            <a:pPr lvl="2"/>
            <a:r>
              <a:rPr lang="zh-CN" altLang="en-US"/>
              <a:t>数据类型和数学结构。</a:t>
            </a:r>
          </a:p>
          <a:p>
            <a:pPr lvl="2"/>
            <a:r>
              <a:rPr lang="zh-CN" altLang="en-US"/>
              <a:t>结构体。</a:t>
            </a:r>
          </a:p>
          <a:p>
            <a:pPr lvl="2"/>
            <a:r>
              <a:rPr lang="zh-CN" altLang="en-US"/>
              <a:t>模式工具。</a:t>
            </a:r>
          </a:p>
          <a:p>
            <a:pPr lvl="1"/>
            <a:endParaRPr lang="zh-CN" altLang="en-US"/>
          </a:p>
          <a:p>
            <a:pPr lvl="1"/>
            <a:r>
              <a:rPr lang="zh-CN" altLang="en-US"/>
              <a:t>内容管理</a:t>
            </a:r>
          </a:p>
          <a:p>
            <a:pPr lvl="2"/>
            <a:r>
              <a:rPr lang="zh-CN" altLang="en-US"/>
              <a:t>媒体描述。</a:t>
            </a:r>
          </a:p>
          <a:p>
            <a:pPr lvl="2"/>
            <a:r>
              <a:rPr lang="zh-CN" altLang="en-US"/>
              <a:t>创建和生产描述。</a:t>
            </a:r>
          </a:p>
          <a:p>
            <a:pPr lvl="2"/>
            <a:r>
              <a:rPr lang="zh-CN" altLang="en-US"/>
              <a:t>内容使用描述。</a:t>
            </a:r>
          </a:p>
          <a:p>
            <a:pPr lvl="1"/>
            <a:endParaRPr lang="zh-CN" altLang="en-US"/>
          </a:p>
          <a:p>
            <a:pPr lvl="1"/>
            <a:r>
              <a:rPr lang="zh-CN" altLang="en-US"/>
              <a:t>内容描述</a:t>
            </a:r>
          </a:p>
          <a:p>
            <a:pPr lvl="2"/>
            <a:r>
              <a:rPr lang="zh-CN" altLang="en-US"/>
              <a:t>结构化描述。</a:t>
            </a:r>
            <a:endParaRPr lang="en-US" altLang="zh-CN"/>
          </a:p>
          <a:p>
            <a:pPr lvl="2"/>
            <a:r>
              <a:rPr lang="zh-CN" altLang="en-US"/>
              <a:t>概念化描述。</a:t>
            </a:r>
            <a:endParaRPr lang="en-US" altLang="zh-CN"/>
          </a:p>
          <a:p>
            <a:pPr lvl="2"/>
            <a:endParaRPr lang="en-US" altLang="zh-CN"/>
          </a:p>
        </p:txBody>
      </p:sp>
      <p:sp>
        <p:nvSpPr>
          <p:cNvPr id="4" name="灯片编号占位符 3">
            <a:extLst>
              <a:ext uri="{FF2B5EF4-FFF2-40B4-BE49-F238E27FC236}">
                <a16:creationId xmlns:a16="http://schemas.microsoft.com/office/drawing/2014/main" id="{29939B78-4866-424E-816D-5066A3DBFA12}"/>
              </a:ext>
            </a:extLst>
          </p:cNvPr>
          <p:cNvSpPr>
            <a:spLocks noGrp="1"/>
          </p:cNvSpPr>
          <p:nvPr>
            <p:ph type="sldNum" sz="quarter" idx="12"/>
          </p:nvPr>
        </p:nvSpPr>
        <p:spPr/>
        <p:txBody>
          <a:bodyPr/>
          <a:lstStyle/>
          <a:p>
            <a:pPr>
              <a:defRPr/>
            </a:pPr>
            <a:fld id="{8FA36624-459D-45C4-AE6B-0A46B4E90EC3}" type="slidenum">
              <a:rPr lang="zh-CN" altLang="en-US" smtClean="0"/>
              <a:pPr>
                <a:defRPr/>
              </a:pPr>
              <a:t>85</a:t>
            </a:fld>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id="{94AC4647-4870-430A-9E2C-08018F88941A}"/>
              </a:ext>
            </a:extLst>
          </p:cNvPr>
          <p:cNvSpPr>
            <a:spLocks noGrp="1"/>
          </p:cNvSpPr>
          <p:nvPr>
            <p:ph type="title"/>
          </p:nvPr>
        </p:nvSpPr>
        <p:spPr/>
        <p:txBody>
          <a:bodyPr/>
          <a:lstStyle/>
          <a:p>
            <a:r>
              <a:rPr lang="en-US" altLang="zh-CN"/>
              <a:t>10.2.4 </a:t>
            </a:r>
            <a:r>
              <a:rPr lang="zh-CN" altLang="en-US"/>
              <a:t>描述方案（</a:t>
            </a:r>
            <a:r>
              <a:rPr lang="en-US" altLang="zh-CN"/>
              <a:t>Description Scheme, DS</a:t>
            </a:r>
            <a:r>
              <a:rPr lang="zh-CN" altLang="en-US"/>
              <a:t>）</a:t>
            </a:r>
          </a:p>
        </p:txBody>
      </p:sp>
      <p:sp>
        <p:nvSpPr>
          <p:cNvPr id="91139" name="内容占位符 2">
            <a:extLst>
              <a:ext uri="{FF2B5EF4-FFF2-40B4-BE49-F238E27FC236}">
                <a16:creationId xmlns:a16="http://schemas.microsoft.com/office/drawing/2014/main" id="{A3B13BE1-992A-4266-A366-B9FDE238740C}"/>
              </a:ext>
            </a:extLst>
          </p:cNvPr>
          <p:cNvSpPr>
            <a:spLocks noGrp="1"/>
          </p:cNvSpPr>
          <p:nvPr>
            <p:ph idx="1"/>
          </p:nvPr>
        </p:nvSpPr>
        <p:spPr/>
        <p:txBody>
          <a:bodyPr/>
          <a:lstStyle/>
          <a:p>
            <a:endParaRPr lang="zh-CN" altLang="zh-CN"/>
          </a:p>
        </p:txBody>
      </p:sp>
      <p:sp>
        <p:nvSpPr>
          <p:cNvPr id="4" name="灯片编号占位符 3">
            <a:extLst>
              <a:ext uri="{FF2B5EF4-FFF2-40B4-BE49-F238E27FC236}">
                <a16:creationId xmlns:a16="http://schemas.microsoft.com/office/drawing/2014/main" id="{81CEF7B5-A87B-458A-9638-9239725E9B34}"/>
              </a:ext>
            </a:extLst>
          </p:cNvPr>
          <p:cNvSpPr>
            <a:spLocks noGrp="1"/>
          </p:cNvSpPr>
          <p:nvPr>
            <p:ph type="sldNum" sz="quarter" idx="12"/>
          </p:nvPr>
        </p:nvSpPr>
        <p:spPr/>
        <p:txBody>
          <a:bodyPr/>
          <a:lstStyle/>
          <a:p>
            <a:pPr>
              <a:defRPr/>
            </a:pPr>
            <a:fld id="{D500CA52-272B-4185-8B52-0BCC6AA1410F}" type="slidenum">
              <a:rPr lang="zh-CN" altLang="en-US" smtClean="0"/>
              <a:pPr>
                <a:defRPr/>
              </a:pPr>
              <a:t>86</a:t>
            </a:fld>
            <a:endParaRPr lang="en-US" altLang="zh-CN"/>
          </a:p>
        </p:txBody>
      </p:sp>
      <p:pic>
        <p:nvPicPr>
          <p:cNvPr id="91141" name="图片 4">
            <a:extLst>
              <a:ext uri="{FF2B5EF4-FFF2-40B4-BE49-F238E27FC236}">
                <a16:creationId xmlns:a16="http://schemas.microsoft.com/office/drawing/2014/main" id="{1BBD20A6-8F82-4F0B-8045-213F369058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76413"/>
            <a:ext cx="8504238" cy="36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文本框 5">
            <a:extLst>
              <a:ext uri="{FF2B5EF4-FFF2-40B4-BE49-F238E27FC236}">
                <a16:creationId xmlns:a16="http://schemas.microsoft.com/office/drawing/2014/main" id="{1331415B-DC29-4EE1-B6B3-24C07CBA9236}"/>
              </a:ext>
            </a:extLst>
          </p:cNvPr>
          <p:cNvSpPr txBox="1">
            <a:spLocks noChangeArrowheads="1"/>
          </p:cNvSpPr>
          <p:nvPr/>
        </p:nvSpPr>
        <p:spPr bwMode="auto">
          <a:xfrm>
            <a:off x="3733800" y="5400675"/>
            <a:ext cx="2636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400">
                <a:latin typeface="Arial" panose="020B0604020202020204" pitchFamily="34" charset="0"/>
              </a:rPr>
              <a:t>MPEG-7</a:t>
            </a:r>
            <a:r>
              <a:rPr lang="zh-CN" altLang="en-US" sz="2400">
                <a:latin typeface="Arial" panose="020B0604020202020204" pitchFamily="34" charset="0"/>
              </a:rPr>
              <a:t>视频段</a:t>
            </a:r>
          </a:p>
        </p:txBody>
      </p:sp>
      <p:sp>
        <p:nvSpPr>
          <p:cNvPr id="91143" name="矩形 6">
            <a:extLst>
              <a:ext uri="{FF2B5EF4-FFF2-40B4-BE49-F238E27FC236}">
                <a16:creationId xmlns:a16="http://schemas.microsoft.com/office/drawing/2014/main" id="{1FD942C1-39F1-4F3F-8311-1A338AD68B99}"/>
              </a:ext>
            </a:extLst>
          </p:cNvPr>
          <p:cNvSpPr>
            <a:spLocks noChangeArrowheads="1"/>
          </p:cNvSpPr>
          <p:nvPr/>
        </p:nvSpPr>
        <p:spPr bwMode="auto">
          <a:xfrm>
            <a:off x="-381000" y="5964238"/>
            <a:ext cx="967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2">
              <a:buFontTx/>
              <a:buNone/>
            </a:pPr>
            <a:r>
              <a:rPr lang="zh-CN" altLang="en-US">
                <a:solidFill>
                  <a:srgbClr val="000000"/>
                </a:solidFill>
              </a:rPr>
              <a:t>段是一个视听对象的一部分。段之间的关系可用段树或段图进行表示</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图片 1">
            <a:extLst>
              <a:ext uri="{FF2B5EF4-FFF2-40B4-BE49-F238E27FC236}">
                <a16:creationId xmlns:a16="http://schemas.microsoft.com/office/drawing/2014/main" id="{822CB2F0-C30D-4C17-AD7C-B0BEA3C7DE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95600"/>
            <a:ext cx="8023225"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标题 1">
            <a:extLst>
              <a:ext uri="{FF2B5EF4-FFF2-40B4-BE49-F238E27FC236}">
                <a16:creationId xmlns:a16="http://schemas.microsoft.com/office/drawing/2014/main" id="{873BAEA1-2C04-47E5-A424-98F9DD289FC8}"/>
              </a:ext>
            </a:extLst>
          </p:cNvPr>
          <p:cNvSpPr>
            <a:spLocks noGrp="1"/>
          </p:cNvSpPr>
          <p:nvPr>
            <p:ph type="title"/>
          </p:nvPr>
        </p:nvSpPr>
        <p:spPr/>
        <p:txBody>
          <a:bodyPr/>
          <a:lstStyle/>
          <a:p>
            <a:r>
              <a:rPr lang="en-US" altLang="zh-CN"/>
              <a:t>10.2.4 </a:t>
            </a:r>
            <a:r>
              <a:rPr lang="zh-CN" altLang="en-US"/>
              <a:t>描述方案（</a:t>
            </a:r>
            <a:r>
              <a:rPr lang="en-US" altLang="zh-CN"/>
              <a:t>Description Scheme, DS</a:t>
            </a:r>
            <a:r>
              <a:rPr lang="zh-CN" altLang="en-US"/>
              <a:t>）</a:t>
            </a:r>
          </a:p>
        </p:txBody>
      </p:sp>
      <p:sp>
        <p:nvSpPr>
          <p:cNvPr id="93188" name="内容占位符 2">
            <a:extLst>
              <a:ext uri="{FF2B5EF4-FFF2-40B4-BE49-F238E27FC236}">
                <a16:creationId xmlns:a16="http://schemas.microsoft.com/office/drawing/2014/main" id="{CD076517-8658-4AA5-A2B8-5BE6AD55F323}"/>
              </a:ext>
            </a:extLst>
          </p:cNvPr>
          <p:cNvSpPr>
            <a:spLocks noGrp="1"/>
          </p:cNvSpPr>
          <p:nvPr>
            <p:ph idx="1"/>
          </p:nvPr>
        </p:nvSpPr>
        <p:spPr/>
        <p:txBody>
          <a:bodyPr/>
          <a:lstStyle/>
          <a:p>
            <a:pPr lvl="1"/>
            <a:r>
              <a:rPr lang="zh-CN" altLang="en-US"/>
              <a:t>导航和访问</a:t>
            </a:r>
          </a:p>
          <a:p>
            <a:pPr lvl="2"/>
            <a:r>
              <a:rPr lang="zh-CN" altLang="en-US"/>
              <a:t>摘要。</a:t>
            </a:r>
          </a:p>
          <a:p>
            <a:pPr lvl="2"/>
            <a:r>
              <a:rPr lang="zh-CN" altLang="en-US"/>
              <a:t>分割和分解。</a:t>
            </a:r>
          </a:p>
          <a:p>
            <a:pPr lvl="2"/>
            <a:r>
              <a:rPr lang="zh-CN" altLang="en-US"/>
              <a:t>内容的变化。</a:t>
            </a:r>
          </a:p>
          <a:p>
            <a:pPr lvl="1"/>
            <a:endParaRPr lang="zh-CN" altLang="en-US"/>
          </a:p>
          <a:p>
            <a:pPr lvl="2"/>
            <a:endParaRPr lang="en-US" altLang="zh-CN"/>
          </a:p>
        </p:txBody>
      </p:sp>
      <p:sp>
        <p:nvSpPr>
          <p:cNvPr id="4" name="灯片编号占位符 3">
            <a:extLst>
              <a:ext uri="{FF2B5EF4-FFF2-40B4-BE49-F238E27FC236}">
                <a16:creationId xmlns:a16="http://schemas.microsoft.com/office/drawing/2014/main" id="{23AF3B53-CE69-48EF-86C4-0AD5B95AB929}"/>
              </a:ext>
            </a:extLst>
          </p:cNvPr>
          <p:cNvSpPr>
            <a:spLocks noGrp="1"/>
          </p:cNvSpPr>
          <p:nvPr>
            <p:ph type="sldNum" sz="quarter" idx="12"/>
          </p:nvPr>
        </p:nvSpPr>
        <p:spPr/>
        <p:txBody>
          <a:bodyPr/>
          <a:lstStyle/>
          <a:p>
            <a:pPr>
              <a:defRPr/>
            </a:pPr>
            <a:fld id="{227120B1-4AEB-4832-A4FA-E97521D77F48}" type="slidenum">
              <a:rPr lang="zh-CN" altLang="en-US" smtClean="0"/>
              <a:pPr>
                <a:defRPr/>
              </a:pPr>
              <a:t>87</a:t>
            </a:fld>
            <a:endParaRPr lang="en-US" altLang="zh-CN"/>
          </a:p>
        </p:txBody>
      </p:sp>
      <p:pic>
        <p:nvPicPr>
          <p:cNvPr id="93190" name="图片 2">
            <a:extLst>
              <a:ext uri="{FF2B5EF4-FFF2-40B4-BE49-F238E27FC236}">
                <a16:creationId xmlns:a16="http://schemas.microsoft.com/office/drawing/2014/main" id="{A23855C3-B110-4B0C-98F7-B24C3264BE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5989638"/>
            <a:ext cx="28352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2">
            <a:extLst>
              <a:ext uri="{FF2B5EF4-FFF2-40B4-BE49-F238E27FC236}">
                <a16:creationId xmlns:a16="http://schemas.microsoft.com/office/drawing/2014/main" id="{609527DB-D5AA-4409-AC98-C7A859BB7CF9}"/>
              </a:ext>
            </a:extLst>
          </p:cNvPr>
          <p:cNvSpPr>
            <a:spLocks noGrp="1"/>
          </p:cNvSpPr>
          <p:nvPr>
            <p:ph type="title"/>
          </p:nvPr>
        </p:nvSpPr>
        <p:spPr/>
        <p:txBody>
          <a:bodyPr/>
          <a:lstStyle/>
          <a:p>
            <a:r>
              <a:rPr lang="en-US" altLang="zh-CN"/>
              <a:t>10.2.4 </a:t>
            </a:r>
            <a:r>
              <a:rPr lang="zh-CN" altLang="en-US"/>
              <a:t>描述定义语言</a:t>
            </a:r>
            <a:r>
              <a:rPr lang="en-US" altLang="zh-CN"/>
              <a:t>(Description Definition Language, DDL)</a:t>
            </a:r>
          </a:p>
        </p:txBody>
      </p:sp>
      <p:sp>
        <p:nvSpPr>
          <p:cNvPr id="94211" name="内容占位符 3">
            <a:extLst>
              <a:ext uri="{FF2B5EF4-FFF2-40B4-BE49-F238E27FC236}">
                <a16:creationId xmlns:a16="http://schemas.microsoft.com/office/drawing/2014/main" id="{5D9F1A9B-597F-4DC0-820E-B5B3E6E515F0}"/>
              </a:ext>
            </a:extLst>
          </p:cNvPr>
          <p:cNvSpPr>
            <a:spLocks noGrp="1"/>
          </p:cNvSpPr>
          <p:nvPr>
            <p:ph idx="1"/>
          </p:nvPr>
        </p:nvSpPr>
        <p:spPr/>
        <p:txBody>
          <a:bodyPr/>
          <a:lstStyle/>
          <a:p>
            <a:endParaRPr lang="en-US" altLang="zh-CN"/>
          </a:p>
          <a:p>
            <a:r>
              <a:rPr lang="en-US" altLang="zh-CN"/>
              <a:t>MPEG-7</a:t>
            </a:r>
            <a:r>
              <a:rPr lang="zh-CN" altLang="en-US"/>
              <a:t>采用了最初由</a:t>
            </a:r>
            <a:r>
              <a:rPr lang="en-US" altLang="zh-CN"/>
              <a:t>WWW</a:t>
            </a:r>
            <a:r>
              <a:rPr lang="zh-CN" altLang="en-US"/>
              <a:t>联盟（</a:t>
            </a:r>
            <a:r>
              <a:rPr lang="en-US" altLang="zh-CN"/>
              <a:t>W3C</a:t>
            </a:r>
            <a:r>
              <a:rPr lang="zh-CN" altLang="en-US"/>
              <a:t>）开发的</a:t>
            </a:r>
            <a:r>
              <a:rPr lang="en-US" altLang="zh-CN"/>
              <a:t>XML</a:t>
            </a:r>
            <a:r>
              <a:rPr lang="zh-CN" altLang="en-US"/>
              <a:t>模式语言作为其描述定义语言（</a:t>
            </a:r>
            <a:r>
              <a:rPr lang="en-US" altLang="zh-CN"/>
              <a:t>DDL</a:t>
            </a:r>
            <a:r>
              <a:rPr lang="zh-CN" altLang="en-US"/>
              <a:t>）。 </a:t>
            </a:r>
            <a:endParaRPr lang="en-US" altLang="zh-CN"/>
          </a:p>
          <a:p>
            <a:endParaRPr lang="en-US" altLang="zh-CN"/>
          </a:p>
          <a:p>
            <a:r>
              <a:rPr lang="zh-CN" altLang="en-US"/>
              <a:t>由于</a:t>
            </a:r>
            <a:r>
              <a:rPr lang="en-US" altLang="zh-CN"/>
              <a:t>XML</a:t>
            </a:r>
            <a:r>
              <a:rPr lang="zh-CN" altLang="en-US"/>
              <a:t>模式语言不是专门为视听内容设计的，因此对其进行了一些扩展。</a:t>
            </a:r>
          </a:p>
        </p:txBody>
      </p:sp>
      <p:sp>
        <p:nvSpPr>
          <p:cNvPr id="2" name="灯片编号占位符 1">
            <a:extLst>
              <a:ext uri="{FF2B5EF4-FFF2-40B4-BE49-F238E27FC236}">
                <a16:creationId xmlns:a16="http://schemas.microsoft.com/office/drawing/2014/main" id="{FCB54296-E1B4-4C0C-A616-7630E8970ED5}"/>
              </a:ext>
            </a:extLst>
          </p:cNvPr>
          <p:cNvSpPr>
            <a:spLocks noGrp="1"/>
          </p:cNvSpPr>
          <p:nvPr>
            <p:ph type="sldNum" sz="quarter" idx="12"/>
          </p:nvPr>
        </p:nvSpPr>
        <p:spPr/>
        <p:txBody>
          <a:bodyPr/>
          <a:lstStyle/>
          <a:p>
            <a:pPr>
              <a:defRPr/>
            </a:pPr>
            <a:fld id="{6EF98B78-E8D1-4675-BE81-8C03E7B07C6A}" type="slidenum">
              <a:rPr lang="zh-CN" altLang="en-US" smtClean="0"/>
              <a:pPr>
                <a:defRPr/>
              </a:pPr>
              <a:t>88</a:t>
            </a:fld>
            <a:endParaRPr lang="en-US" altLang="zh-C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a:extLst>
              <a:ext uri="{FF2B5EF4-FFF2-40B4-BE49-F238E27FC236}">
                <a16:creationId xmlns:a16="http://schemas.microsoft.com/office/drawing/2014/main" id="{3C3128B8-FD0F-462A-9797-8E0F1A9DA1D6}"/>
              </a:ext>
            </a:extLst>
          </p:cNvPr>
          <p:cNvSpPr>
            <a:spLocks noGrp="1"/>
          </p:cNvSpPr>
          <p:nvPr>
            <p:ph type="ctrTitle"/>
          </p:nvPr>
        </p:nvSpPr>
        <p:spPr/>
        <p:txBody>
          <a:bodyPr/>
          <a:lstStyle/>
          <a:p>
            <a:pPr eaLnBrk="1" hangingPunct="1"/>
            <a:r>
              <a:rPr lang="en-US" altLang="zh-CN">
                <a:latin typeface="隶书" panose="02010509060101010101" pitchFamily="49" charset="-122"/>
              </a:rPr>
              <a:t>END</a:t>
            </a:r>
          </a:p>
        </p:txBody>
      </p:sp>
      <p:pic>
        <p:nvPicPr>
          <p:cNvPr id="96260" name="Picture 8" descr="MCj02512490000[1]">
            <a:hlinkClick r:id="rId3"/>
            <a:extLst>
              <a:ext uri="{FF2B5EF4-FFF2-40B4-BE49-F238E27FC236}">
                <a16:creationId xmlns:a16="http://schemas.microsoft.com/office/drawing/2014/main" id="{D75EA14A-D135-4DAE-BB3F-59CC444CA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971800"/>
            <a:ext cx="15763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84751C62-4831-4E7A-8566-3DA3DFB5A20A}"/>
              </a:ext>
            </a:extLst>
          </p:cNvPr>
          <p:cNvSpPr>
            <a:spLocks noGrp="1"/>
          </p:cNvSpPr>
          <p:nvPr>
            <p:ph type="sldNum" sz="quarter" idx="12"/>
          </p:nvPr>
        </p:nvSpPr>
        <p:spPr/>
        <p:txBody>
          <a:bodyPr/>
          <a:lstStyle/>
          <a:p>
            <a:pPr>
              <a:defRPr/>
            </a:pPr>
            <a:fld id="{654BFCC2-4B7D-4A5D-904D-EDDDB54FC16C}" type="slidenum">
              <a:rPr lang="zh-CN" altLang="en-US" smtClean="0"/>
              <a:pPr>
                <a:defRPr/>
              </a:pPr>
              <a:t>89</a:t>
            </a:fld>
            <a:endParaRPr lang="en-US" altLang="zh-CN"/>
          </a:p>
        </p:txBody>
      </p:sp>
      <p:sp>
        <p:nvSpPr>
          <p:cNvPr id="4" name="副标题 3">
            <a:extLst>
              <a:ext uri="{FF2B5EF4-FFF2-40B4-BE49-F238E27FC236}">
                <a16:creationId xmlns:a16="http://schemas.microsoft.com/office/drawing/2014/main" id="{3AD6E944-8AC5-4092-8C70-CEF39944C511}"/>
              </a:ext>
            </a:extLst>
          </p:cNvPr>
          <p:cNvSpPr>
            <a:spLocks noGrp="1"/>
          </p:cNvSpPr>
          <p:nvPr>
            <p:ph type="subTitle" idx="1"/>
          </p:nvPr>
        </p:nvSpPr>
        <p:spPr/>
        <p:txBody>
          <a:bodyP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DF7C3-3359-46DE-AD53-40A682FC44D9}"/>
              </a:ext>
            </a:extLst>
          </p:cNvPr>
          <p:cNvSpPr>
            <a:spLocks noGrp="1"/>
          </p:cNvSpPr>
          <p:nvPr>
            <p:ph type="title"/>
          </p:nvPr>
        </p:nvSpPr>
        <p:spPr/>
        <p:txBody>
          <a:bodyPr/>
          <a:lstStyle/>
          <a:p>
            <a:r>
              <a:rPr lang="en-US" altLang="zh-CN" dirty="0"/>
              <a:t>MPEG</a:t>
            </a:r>
            <a:r>
              <a:rPr lang="zh-CN" altLang="en-US" dirty="0"/>
              <a:t>标准</a:t>
            </a:r>
          </a:p>
        </p:txBody>
      </p:sp>
      <p:sp>
        <p:nvSpPr>
          <p:cNvPr id="3" name="内容占位符 2">
            <a:extLst>
              <a:ext uri="{FF2B5EF4-FFF2-40B4-BE49-F238E27FC236}">
                <a16:creationId xmlns:a16="http://schemas.microsoft.com/office/drawing/2014/main" id="{2ACF4608-9826-4525-BDA8-E53B0B590669}"/>
              </a:ext>
            </a:extLst>
          </p:cNvPr>
          <p:cNvSpPr>
            <a:spLocks noGrp="1"/>
          </p:cNvSpPr>
          <p:nvPr>
            <p:ph idx="1"/>
          </p:nvPr>
        </p:nvSpPr>
        <p:spPr/>
        <p:txBody>
          <a:bodyPr/>
          <a:lstStyle/>
          <a:p>
            <a:r>
              <a:rPr lang="en-US" altLang="zh-CN" dirty="0"/>
              <a:t>MPEG (Moving Pictures Experts Group)</a:t>
            </a:r>
            <a:r>
              <a:rPr lang="zh-CN" altLang="en-US" dirty="0"/>
              <a:t>运动图像专家组</a:t>
            </a:r>
            <a:endParaRPr lang="en-US" altLang="zh-CN" dirty="0"/>
          </a:p>
          <a:p>
            <a:pPr lvl="1"/>
            <a:r>
              <a:rPr lang="zh-CN" altLang="en-US" dirty="0"/>
              <a:t>开始于</a:t>
            </a:r>
            <a:r>
              <a:rPr lang="en-US" altLang="zh-CN" dirty="0"/>
              <a:t>1988</a:t>
            </a:r>
            <a:r>
              <a:rPr lang="zh-CN" altLang="en-US" dirty="0"/>
              <a:t>年</a:t>
            </a:r>
            <a:endParaRPr lang="en-US" altLang="zh-CN" dirty="0"/>
          </a:p>
          <a:p>
            <a:pPr lvl="1"/>
            <a:r>
              <a:rPr lang="zh-CN" altLang="en-US" dirty="0"/>
              <a:t>目的：要在</a:t>
            </a:r>
            <a:r>
              <a:rPr lang="en-US" altLang="zh-CN" dirty="0"/>
              <a:t>1990</a:t>
            </a:r>
            <a:r>
              <a:rPr lang="zh-CN" altLang="en-US" dirty="0"/>
              <a:t>年建立一个标准的草案</a:t>
            </a:r>
            <a:endParaRPr lang="en-US" altLang="zh-CN" dirty="0"/>
          </a:p>
          <a:p>
            <a:pPr lvl="1"/>
            <a:endParaRPr lang="en-US" altLang="zh-CN" dirty="0"/>
          </a:p>
          <a:p>
            <a:r>
              <a:rPr lang="en-US" altLang="zh-CN" dirty="0"/>
              <a:t>MPEG</a:t>
            </a:r>
            <a:r>
              <a:rPr lang="zh-CN" altLang="en-US" dirty="0"/>
              <a:t>和</a:t>
            </a:r>
            <a:r>
              <a:rPr lang="en-US" altLang="zh-CN" dirty="0"/>
              <a:t>JPEG</a:t>
            </a:r>
            <a:r>
              <a:rPr lang="zh-CN" altLang="en-US" dirty="0"/>
              <a:t>两个专家组都是</a:t>
            </a:r>
            <a:r>
              <a:rPr lang="en-US" altLang="zh-CN" dirty="0"/>
              <a:t>ISO</a:t>
            </a:r>
            <a:r>
              <a:rPr lang="zh-CN" altLang="en-US" dirty="0"/>
              <a:t>领导下的专家组，组员也有很大的交叠</a:t>
            </a:r>
            <a:endParaRPr lang="en-US" altLang="zh-CN" dirty="0"/>
          </a:p>
          <a:p>
            <a:pPr lvl="1"/>
            <a:r>
              <a:rPr lang="en-US" altLang="zh-CN" dirty="0"/>
              <a:t>JPEG</a:t>
            </a:r>
            <a:r>
              <a:rPr lang="zh-CN" altLang="en-US" dirty="0"/>
              <a:t>的目标是专门集中于静止图像压缩</a:t>
            </a:r>
            <a:endParaRPr lang="en-US" altLang="zh-CN" dirty="0"/>
          </a:p>
          <a:p>
            <a:pPr lvl="1"/>
            <a:r>
              <a:rPr lang="en-US" altLang="zh-CN" dirty="0"/>
              <a:t>MPEG</a:t>
            </a:r>
            <a:r>
              <a:rPr lang="zh-CN" altLang="en-US" dirty="0"/>
              <a:t>的目标是针对活动图像的数据压缩</a:t>
            </a:r>
            <a:endParaRPr lang="en-US" altLang="zh-CN" dirty="0"/>
          </a:p>
        </p:txBody>
      </p:sp>
      <p:sp>
        <p:nvSpPr>
          <p:cNvPr id="4" name="灯片编号占位符 3">
            <a:extLst>
              <a:ext uri="{FF2B5EF4-FFF2-40B4-BE49-F238E27FC236}">
                <a16:creationId xmlns:a16="http://schemas.microsoft.com/office/drawing/2014/main" id="{FC98A155-C427-4335-861D-EE9ADF522676}"/>
              </a:ext>
            </a:extLst>
          </p:cNvPr>
          <p:cNvSpPr>
            <a:spLocks noGrp="1"/>
          </p:cNvSpPr>
          <p:nvPr>
            <p:ph type="sldNum" sz="quarter" idx="12"/>
          </p:nvPr>
        </p:nvSpPr>
        <p:spPr/>
        <p:txBody>
          <a:bodyPr/>
          <a:lstStyle/>
          <a:p>
            <a:pPr>
              <a:defRPr/>
            </a:pPr>
            <a:fld id="{CC90DC6A-70E6-4473-86B2-B5F841C3144D}" type="slidenum">
              <a:rPr lang="zh-CN" altLang="en-US" smtClean="0"/>
              <a:pPr>
                <a:defRPr/>
              </a:pPr>
              <a:t>9</a:t>
            </a:fld>
            <a:endParaRPr lang="en-US" altLang="zh-CN"/>
          </a:p>
        </p:txBody>
      </p:sp>
      <p:sp>
        <p:nvSpPr>
          <p:cNvPr id="5" name="矩形 4">
            <a:extLst>
              <a:ext uri="{FF2B5EF4-FFF2-40B4-BE49-F238E27FC236}">
                <a16:creationId xmlns:a16="http://schemas.microsoft.com/office/drawing/2014/main" id="{33A1FC7D-708D-4737-AEB8-8A09F06470DC}"/>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06524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47977</TotalTime>
  <Words>4267</Words>
  <Application>Microsoft Office PowerPoint</Application>
  <PresentationFormat>全屏显示(4:3)</PresentationFormat>
  <Paragraphs>642</Paragraphs>
  <Slides>89</Slides>
  <Notes>11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89</vt:i4>
      </vt:variant>
    </vt:vector>
  </HeadingPairs>
  <TitlesOfParts>
    <vt:vector size="101" baseType="lpstr">
      <vt:lpstr>隶书</vt:lpstr>
      <vt:lpstr>Calibri</vt:lpstr>
      <vt:lpstr>楷体_GB2312</vt:lpstr>
      <vt:lpstr>Trebuchet MS</vt:lpstr>
      <vt:lpstr>Calibri Light</vt:lpstr>
      <vt:lpstr>Arial</vt:lpstr>
      <vt:lpstr>宋体</vt:lpstr>
      <vt:lpstr>Wingdings</vt:lpstr>
      <vt:lpstr>Times New Roman</vt:lpstr>
      <vt:lpstr>Tahoma</vt:lpstr>
      <vt:lpstr>Office Theme</vt:lpstr>
      <vt:lpstr>Visio</vt:lpstr>
      <vt:lpstr>第10章 MPEG概要 </vt:lpstr>
      <vt:lpstr>目录 </vt:lpstr>
      <vt:lpstr>视频编码的标准和历程</vt:lpstr>
      <vt:lpstr>视频编码的标准和历程</vt:lpstr>
      <vt:lpstr>视频编码的标准和历程</vt:lpstr>
      <vt:lpstr>视频编码的标准和历程</vt:lpstr>
      <vt:lpstr>视频编码的标准和历程</vt:lpstr>
      <vt:lpstr>视频编码的标准和历程</vt:lpstr>
      <vt:lpstr>MPEG标准</vt:lpstr>
      <vt:lpstr>MPEG标准</vt:lpstr>
      <vt:lpstr>MPEG标准</vt:lpstr>
      <vt:lpstr>视频编码标准定义什么？</vt:lpstr>
      <vt:lpstr>MPEG标准</vt:lpstr>
      <vt:lpstr>MPEG标准</vt:lpstr>
      <vt:lpstr>MPEG标准</vt:lpstr>
      <vt:lpstr>视频编码标准取得成功的要素 </vt:lpstr>
      <vt:lpstr>10.1 MPEG简介</vt:lpstr>
      <vt:lpstr>MPEG会议</vt:lpstr>
      <vt:lpstr>10.1 MPEG合作关系</vt:lpstr>
      <vt:lpstr>MPEG合作关系</vt:lpstr>
      <vt:lpstr>MPEG合作关系</vt:lpstr>
      <vt:lpstr>MPEG标准的创建过程</vt:lpstr>
      <vt:lpstr>MPEG标准</vt:lpstr>
      <vt:lpstr>MPEG标准的使用</vt:lpstr>
      <vt:lpstr>PowerPoint 演示文稿</vt:lpstr>
      <vt:lpstr>VVC标准进展显著</vt:lpstr>
      <vt:lpstr>视频编码标准发展历程</vt:lpstr>
      <vt:lpstr>AVS</vt:lpstr>
      <vt:lpstr>目录 </vt:lpstr>
      <vt:lpstr>10.2 MPEG标准</vt:lpstr>
      <vt:lpstr>10.2 MPEG标准</vt:lpstr>
      <vt:lpstr>10.2.1 MPEG-1</vt:lpstr>
      <vt:lpstr>MPEG-1</vt:lpstr>
      <vt:lpstr>10.2.1 MPEG-1</vt:lpstr>
      <vt:lpstr>10.2.1 MPEG-1中的运动补偿</vt:lpstr>
      <vt:lpstr>10.2.1 MPEG-1中的运动补偿</vt:lpstr>
      <vt:lpstr>10.2.1 MPEG-1中的运动补偿</vt:lpstr>
      <vt:lpstr>10.2.1 MPEG-1中的运动补偿</vt:lpstr>
      <vt:lpstr>PowerPoint 演示文稿</vt:lpstr>
      <vt:lpstr>10.2.1 MPEG-1图像帧的大小</vt:lpstr>
      <vt:lpstr>PowerPoint 演示文稿</vt:lpstr>
      <vt:lpstr>10.2.2 MPEG-2</vt:lpstr>
      <vt:lpstr>MPEG-2</vt:lpstr>
      <vt:lpstr>PowerPoint 演示文稿</vt:lpstr>
      <vt:lpstr>10.2.2 MPEG-2</vt:lpstr>
      <vt:lpstr>PowerPoint 演示文稿</vt:lpstr>
      <vt:lpstr>PowerPoint 演示文稿</vt:lpstr>
      <vt:lpstr>10.2.2 MPEG-2可伸缩性</vt:lpstr>
      <vt:lpstr>10.2.2 MPEG-2可伸缩性</vt:lpstr>
      <vt:lpstr>PowerPoint 演示文稿</vt:lpstr>
      <vt:lpstr>10.2.2 MPEG-2</vt:lpstr>
      <vt:lpstr>10.2.3 MPEG-4</vt:lpstr>
      <vt:lpstr>MPEG-4</vt:lpstr>
      <vt:lpstr>MPEG-4</vt:lpstr>
      <vt:lpstr>PowerPoint 演示文稿</vt:lpstr>
      <vt:lpstr>MPEG-4</vt:lpstr>
      <vt:lpstr>MPEG-4</vt:lpstr>
      <vt:lpstr>MPEG-4</vt:lpstr>
      <vt:lpstr>PowerPoint 演示文稿</vt:lpstr>
      <vt:lpstr>10.2.3 MPEG-4</vt:lpstr>
      <vt:lpstr>10.2.3 MPEG-4</vt:lpstr>
      <vt:lpstr>10.2.3 MPEG-4</vt:lpstr>
      <vt:lpstr>PowerPoint 演示文稿</vt:lpstr>
      <vt:lpstr>基于VOP编码</vt:lpstr>
      <vt:lpstr>10.2.3 MPEG-4的合成对象编码</vt:lpstr>
      <vt:lpstr>10.2.3 MPEG-4的合成对象编码</vt:lpstr>
      <vt:lpstr>人脸对象编码和动画</vt:lpstr>
      <vt:lpstr>人脸对象编码和动画</vt:lpstr>
      <vt:lpstr>10.2.3 MPEG-4</vt:lpstr>
      <vt:lpstr>10.2.3 MPEG-4</vt:lpstr>
      <vt:lpstr>10.2.3 MPEG-4</vt:lpstr>
      <vt:lpstr>PowerPoint 演示文稿</vt:lpstr>
      <vt:lpstr>PowerPoint 演示文稿</vt:lpstr>
      <vt:lpstr>是否需要更高效的压缩标准？</vt:lpstr>
      <vt:lpstr>多维度视频发展方向</vt:lpstr>
      <vt:lpstr>10.2.4 为什么需要MPEG-7？</vt:lpstr>
      <vt:lpstr>基于内容的多媒体提取</vt:lpstr>
      <vt:lpstr>MPEG-7目标</vt:lpstr>
      <vt:lpstr>10.2.4 MPEG-7</vt:lpstr>
      <vt:lpstr>10.2.4 MPEG-7支持的应用</vt:lpstr>
      <vt:lpstr>10.2.4 MPEG-7和多媒体内容描述</vt:lpstr>
      <vt:lpstr>10.2.4 MPEG-7的标准化范围</vt:lpstr>
      <vt:lpstr>10.2.4 描述子(Descriptor, D)</vt:lpstr>
      <vt:lpstr>10.2.4 描述子(Descriptor, D)</vt:lpstr>
      <vt:lpstr>10.2.4 描述方案（Description Scheme, DS）</vt:lpstr>
      <vt:lpstr>10.2.4 描述方案（Description Scheme, DS）</vt:lpstr>
      <vt:lpstr>10.2.4 描述方案（Description Scheme, DS）</vt:lpstr>
      <vt:lpstr>10.2.4 描述定义语言(Description Definition Language, DDL)</vt:lpstr>
      <vt:lpstr>END</vt:lpstr>
    </vt:vector>
  </TitlesOfParts>
  <Company>DeVry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(I don’t have the title)</dc:title>
  <dc:creator>Victoria</dc:creator>
  <cp:lastModifiedBy>Victoria</cp:lastModifiedBy>
  <cp:revision>567</cp:revision>
  <cp:lastPrinted>1601-01-01T00:00:00Z</cp:lastPrinted>
  <dcterms:created xsi:type="dcterms:W3CDTF">2002-02-08T16:29:22Z</dcterms:created>
  <dcterms:modified xsi:type="dcterms:W3CDTF">2022-11-29T05:54:06Z</dcterms:modified>
</cp:coreProperties>
</file>